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04.jpg" ContentType="image/jpg"/>
  <Override PartName="/ppt/media/image106.jpg" ContentType="image/jpg"/>
  <Override PartName="/ppt/media/image107.jpg" ContentType="image/jpg"/>
  <Override PartName="/ppt/media/image109.jpg" ContentType="image/jpg"/>
  <Override PartName="/ppt/media/image116.jpg" ContentType="image/jpg"/>
  <Override PartName="/ppt/media/image117.jpg" ContentType="image/jpg"/>
  <Override PartName="/ppt/media/image118.jpg" ContentType="image/jpg"/>
  <Override PartName="/ppt/media/image119.jpg" ContentType="image/jpg"/>
  <Override PartName="/ppt/media/image120.jpg" ContentType="image/jpg"/>
  <Override PartName="/ppt/media/image121.jpg" ContentType="image/jpg"/>
  <Override PartName="/ppt/media/image122.jpg" ContentType="image/jpg"/>
  <Override PartName="/ppt/media/image136.jpg" ContentType="image/jpg"/>
  <Override PartName="/ppt/media/image137.jpg" ContentType="image/jpg"/>
  <Override PartName="/ppt/media/image138.jpg" ContentType="image/jpg"/>
  <Override PartName="/ppt/media/image139.jpg" ContentType="image/jpg"/>
  <Override PartName="/ppt/media/image14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sldIdLst>
    <p:sldId id="263" r:id="rId2"/>
    <p:sldId id="264" r:id="rId3"/>
    <p:sldId id="367" r:id="rId4"/>
    <p:sldId id="369" r:id="rId5"/>
    <p:sldId id="370" r:id="rId6"/>
    <p:sldId id="373" r:id="rId7"/>
    <p:sldId id="372" r:id="rId8"/>
    <p:sldId id="371" r:id="rId9"/>
    <p:sldId id="337" r:id="rId10"/>
    <p:sldId id="374" r:id="rId11"/>
    <p:sldId id="376" r:id="rId12"/>
    <p:sldId id="379" r:id="rId13"/>
    <p:sldId id="279" r:id="rId14"/>
    <p:sldId id="375" r:id="rId15"/>
    <p:sldId id="356" r:id="rId16"/>
    <p:sldId id="377" r:id="rId17"/>
    <p:sldId id="283" r:id="rId18"/>
    <p:sldId id="285" r:id="rId19"/>
    <p:sldId id="286" r:id="rId20"/>
    <p:sldId id="284" r:id="rId21"/>
    <p:sldId id="282" r:id="rId22"/>
    <p:sldId id="378" r:id="rId23"/>
    <p:sldId id="288" r:id="rId24"/>
    <p:sldId id="296" r:id="rId25"/>
    <p:sldId id="297" r:id="rId26"/>
    <p:sldId id="298" r:id="rId27"/>
    <p:sldId id="295" r:id="rId28"/>
    <p:sldId id="289" r:id="rId29"/>
    <p:sldId id="308" r:id="rId30"/>
    <p:sldId id="310" r:id="rId31"/>
    <p:sldId id="309" r:id="rId32"/>
    <p:sldId id="303" r:id="rId33"/>
    <p:sldId id="311" r:id="rId34"/>
    <p:sldId id="306" r:id="rId35"/>
    <p:sldId id="307" r:id="rId36"/>
    <p:sldId id="300" r:id="rId37"/>
    <p:sldId id="293" r:id="rId38"/>
    <p:sldId id="312" r:id="rId39"/>
    <p:sldId id="314" r:id="rId40"/>
    <p:sldId id="292" r:id="rId41"/>
    <p:sldId id="313" r:id="rId42"/>
    <p:sldId id="291" r:id="rId43"/>
    <p:sldId id="315" r:id="rId44"/>
    <p:sldId id="319" r:id="rId45"/>
    <p:sldId id="330" r:id="rId46"/>
    <p:sldId id="290" r:id="rId47"/>
    <p:sldId id="333" r:id="rId48"/>
    <p:sldId id="345" r:id="rId49"/>
    <p:sldId id="344" r:id="rId50"/>
    <p:sldId id="347" r:id="rId51"/>
    <p:sldId id="346" r:id="rId52"/>
    <p:sldId id="318" r:id="rId53"/>
    <p:sldId id="354" r:id="rId54"/>
    <p:sldId id="343" r:id="rId55"/>
    <p:sldId id="334" r:id="rId56"/>
    <p:sldId id="349" r:id="rId57"/>
    <p:sldId id="350" r:id="rId58"/>
    <p:sldId id="266" r:id="rId59"/>
    <p:sldId id="335" r:id="rId60"/>
    <p:sldId id="322" r:id="rId61"/>
    <p:sldId id="323" r:id="rId62"/>
    <p:sldId id="328" r:id="rId63"/>
    <p:sldId id="329" r:id="rId64"/>
    <p:sldId id="261" r:id="rId65"/>
    <p:sldId id="269" r:id="rId66"/>
    <p:sldId id="316" r:id="rId67"/>
    <p:sldId id="412" r:id="rId68"/>
    <p:sldId id="381" r:id="rId69"/>
    <p:sldId id="403" r:id="rId70"/>
    <p:sldId id="402" r:id="rId71"/>
    <p:sldId id="401" r:id="rId72"/>
    <p:sldId id="317" r:id="rId73"/>
    <p:sldId id="339" r:id="rId74"/>
    <p:sldId id="340" r:id="rId75"/>
    <p:sldId id="391" r:id="rId76"/>
    <p:sldId id="392" r:id="rId77"/>
    <p:sldId id="393" r:id="rId78"/>
    <p:sldId id="394" r:id="rId79"/>
    <p:sldId id="398" r:id="rId80"/>
    <p:sldId id="399" r:id="rId81"/>
    <p:sldId id="321" r:id="rId82"/>
    <p:sldId id="355" r:id="rId83"/>
    <p:sldId id="336" r:id="rId84"/>
    <p:sldId id="327" r:id="rId85"/>
    <p:sldId id="325" r:id="rId86"/>
    <p:sldId id="268" r:id="rId87"/>
    <p:sldId id="386" r:id="rId88"/>
    <p:sldId id="387" r:id="rId89"/>
    <p:sldId id="388" r:id="rId90"/>
    <p:sldId id="390" r:id="rId91"/>
    <p:sldId id="331" r:id="rId92"/>
    <p:sldId id="341" r:id="rId93"/>
    <p:sldId id="342" r:id="rId94"/>
    <p:sldId id="395" r:id="rId95"/>
    <p:sldId id="396" r:id="rId96"/>
    <p:sldId id="397" r:id="rId97"/>
    <p:sldId id="259" r:id="rId9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797"/>
    <a:srgbClr val="7CDFAD"/>
    <a:srgbClr val="FFFF00"/>
    <a:srgbClr val="D03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3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4EBA0-6A2A-4376-81D5-BB3077E0FBBF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2BB59-A833-4D34-8F51-C5EAFF71C5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9913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2BB59-A833-4D34-8F51-C5EAFF71C5E1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955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C591F6-430E-F4D3-1EEE-68D6E673C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289976-DAE3-38AD-FA42-87833BB25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DCC6CF-011E-70C4-C4F1-6F1A7DC0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57CF80-A702-16AD-A4EA-752DA3F7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CFF659-E28D-25BA-573B-7498D679D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41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5A719-FF38-4989-A915-8F1496C50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13A142-C7E4-734E-467D-AEC9AFCBD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1EB0AE-17C8-8E2E-BDAB-76414A45C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736F16-3A2F-23C1-F4C8-3E602587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1F4F01-E577-3C4A-24F5-B7C95B45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9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D0E01-1F4F-FA17-429C-B2E5C3362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316E7CA-1180-83A7-FDFB-A1CD8AC78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5D0371-CA75-C9F8-4A1C-DCD87D024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8C3D78-7318-3D40-DABD-CBED9A022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ABC5E3-4576-3FF2-2E64-47C054BE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8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8C47A-3315-A03E-4159-49D254CA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111961-36D5-D058-5916-BBE9A7A1A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386426-F0A3-14DB-9398-89E103FE3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509714-4429-1837-3875-5B5F497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CFE69C-C576-E204-CC4D-C8FFF331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B2F7B5-ECD1-A70B-CFB9-D12150E5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29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650E9-E5D1-D35E-A226-85CC54A99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9DA1291-EBE8-89AB-3E58-041CDFF8B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0C02D29-244A-477C-A397-8DDBC9E03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13D1316-9EBB-593F-17FC-11F55A777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EA4A797-FAB1-EF6E-B0F1-25171A463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4F7E1D4-F7BC-AEAD-3753-4E564C7C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0B70E91-56BA-A443-7126-B6C522E6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8D7A67-CF64-A21E-16E1-0A18878F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462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36602-4AF2-71D2-3690-C0C3C48B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C1A6E8-9C76-A1C9-2AE4-43249043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C3C2A4B-F414-BF9E-EA12-A71B3A57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91F41FD-31A9-ACD7-7500-D81D9E42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19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2201023-26DE-F61B-77A0-9D65C8726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1B1A78F-070C-8A88-44BA-23D74BA8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988F54-4AA2-4052-0AB2-6F436CE56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344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4AC7A-D3D9-040A-B108-624C4201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B41482-4111-2123-45C8-D9F1712AB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1F1C1D7-7CAD-F025-2F05-36DBD71C4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B90D01-35DD-545E-8790-596547352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5ADBC6-87EC-AF5D-9BFD-64015F72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B3EC1B0-9493-E73A-0A95-CE4EDAC64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385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72AC7-2101-565F-C07C-5AC9A11E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2395DBA-7F37-C3F8-EBCD-F26F0FD6D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1259AF-3C78-DD03-F162-A2C9E004F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34D3D5-7691-0653-0109-314708250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C911D0-34AF-8849-7923-9D06C279F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84BF76-122B-BBCC-623B-ABCB81628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960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20228-F875-D060-575B-129B112C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95A4D4-D969-518F-70DC-092825C08B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B40074-92D4-BA7E-68F8-D19E16C44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C79A66-6F3C-971D-3E6B-4E852DC48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1D4451-948A-866F-B615-2F182C146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58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AD5985-C757-48A9-A614-DDAA26A26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69E97C-DA1C-D9F6-858E-4F69C15C40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D2D09B-7AA1-4606-5AF7-26307B3E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BB6585-C12B-CC09-F054-F7E22764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19CD56-C464-E299-7B9A-E7295B409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642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4A9196-99FC-3254-480F-9DB4DFDE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2632B3-B97F-059A-CD30-5A06038D0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BE02EA-15F2-9D70-2BF4-8E80CAC1A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267C7-EE81-4E5A-918C-76B2EE43A1D7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F39CAC-2912-015F-0462-7DC1379F9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7EC75D-4804-7BE6-350F-F31C94F17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E3E65-0297-4BA4-96B0-07315BC23F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75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hyperlink" Target="https://autode.sk/40awaN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g"/><Relationship Id="rId4" Type="http://schemas.openxmlformats.org/officeDocument/2006/relationships/image" Target="../media/image10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g"/><Relationship Id="rId4" Type="http://schemas.openxmlformats.org/officeDocument/2006/relationships/image" Target="../media/image10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g"/><Relationship Id="rId4" Type="http://schemas.openxmlformats.org/officeDocument/2006/relationships/image" Target="../media/image10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g"/><Relationship Id="rId5" Type="http://schemas.openxmlformats.org/officeDocument/2006/relationships/image" Target="../media/image118.jpg"/><Relationship Id="rId4" Type="http://schemas.openxmlformats.org/officeDocument/2006/relationships/image" Target="../media/image10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g"/><Relationship Id="rId4" Type="http://schemas.openxmlformats.org/officeDocument/2006/relationships/image" Target="../media/image10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jpg"/><Relationship Id="rId4" Type="http://schemas.openxmlformats.org/officeDocument/2006/relationships/image" Target="../media/image10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jpg"/><Relationship Id="rId4" Type="http://schemas.openxmlformats.org/officeDocument/2006/relationships/image" Target="../media/image136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jpg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hyperlink" Target="mailto:suelen.pinheiro@jogandaimes.com.b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9CECF-1D93-2705-F463-DBB2BB1EC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E05C7BF-5FF1-9B2D-9408-FB6FD14B2767}"/>
              </a:ext>
            </a:extLst>
          </p:cNvPr>
          <p:cNvSpPr/>
          <p:nvPr/>
        </p:nvSpPr>
        <p:spPr>
          <a:xfrm>
            <a:off x="3127247" y="4171914"/>
            <a:ext cx="5843017" cy="401216"/>
          </a:xfrm>
          <a:prstGeom prst="rect">
            <a:avLst/>
          </a:prstGeom>
          <a:solidFill>
            <a:srgbClr val="D034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DC9A60-3631-1827-93AE-1A21AB3830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3356"/>
            <a:ext cx="9144000" cy="492407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LEITURA E INTERPRETAÇÃO DE PROJETOS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16F9CE-532B-4D07-3EF5-B3A335935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755" y="3155679"/>
            <a:ext cx="9144000" cy="855727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Square721 BT" panose="020B0504020202060204" pitchFamily="34" charset="0"/>
              </a:rPr>
              <a:t>Treinamentos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C6513CB-FC2A-91D6-F8F2-2D60A7569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D1B8BA1-3CBC-C6D0-06D9-C0DEE67A4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680" y="347935"/>
            <a:ext cx="4758640" cy="226000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667DBB-8FCE-C2D2-07EE-239ACFCC0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54489" y="6020763"/>
            <a:ext cx="849086" cy="8490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0810612-3A42-22D1-9AA8-BA9035F55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3" y="5942187"/>
            <a:ext cx="923709" cy="849086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56CEE38-DF61-AE14-B916-6D00D7B32943}"/>
              </a:ext>
            </a:extLst>
          </p:cNvPr>
          <p:cNvSpPr txBox="1">
            <a:spLocks/>
          </p:cNvSpPr>
          <p:nvPr/>
        </p:nvSpPr>
        <p:spPr>
          <a:xfrm>
            <a:off x="1524000" y="5802768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 b="1" dirty="0"/>
              <a:t>VERSÃO 03</a:t>
            </a:r>
          </a:p>
        </p:txBody>
      </p:sp>
    </p:spTree>
    <p:extLst>
      <p:ext uri="{BB962C8B-B14F-4D97-AF65-F5344CB8AC3E}">
        <p14:creationId xmlns:p14="http://schemas.microsoft.com/office/powerpoint/2010/main" val="365345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F3A0E-C134-1C79-4F80-1AC6755F0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Imagem 6" descr="Uma imagem contendo pessoa, edifício, em pé, homem&#10;&#10;Descrição gerada automaticamente">
            <a:extLst>
              <a:ext uri="{FF2B5EF4-FFF2-40B4-BE49-F238E27FC236}">
                <a16:creationId xmlns:a16="http://schemas.microsoft.com/office/drawing/2014/main" id="{559F2AC5-4E8B-912A-06D4-2BC6E62D8E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8" t="14969" r="9726" b="22995"/>
          <a:stretch/>
        </p:blipFill>
        <p:spPr>
          <a:xfrm>
            <a:off x="9316865" y="2936835"/>
            <a:ext cx="1875079" cy="2623108"/>
          </a:xfrm>
          <a:prstGeom prst="ellipse">
            <a:avLst/>
          </a:prstGeom>
        </p:spPr>
      </p:pic>
      <p:pic>
        <p:nvPicPr>
          <p:cNvPr id="11" name="Imagem 10" descr="Homem na frente de um prédio&#10;&#10;Descrição gerada automaticamente com confiança média">
            <a:extLst>
              <a:ext uri="{FF2B5EF4-FFF2-40B4-BE49-F238E27FC236}">
                <a16:creationId xmlns:a16="http://schemas.microsoft.com/office/drawing/2014/main" id="{E0913286-A9DD-DBD2-D0DA-1BF86D1C4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1308"/>
          <a:stretch/>
        </p:blipFill>
        <p:spPr>
          <a:xfrm flipH="1">
            <a:off x="1010092" y="2936835"/>
            <a:ext cx="1875079" cy="2623108"/>
          </a:xfrm>
          <a:prstGeom prst="ellipse">
            <a:avLst/>
          </a:prstGeom>
        </p:spPr>
      </p:pic>
      <p:pic>
        <p:nvPicPr>
          <p:cNvPr id="15" name="Imagem 14" descr="Uma imagem contendo no interior, mesa, pequeno, gato&#10;&#10;Descrição gerada automaticamente">
            <a:extLst>
              <a:ext uri="{FF2B5EF4-FFF2-40B4-BE49-F238E27FC236}">
                <a16:creationId xmlns:a16="http://schemas.microsoft.com/office/drawing/2014/main" id="{73F072D2-84AC-A2E2-70D0-F82464E33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1" r="-3" b="-3"/>
          <a:stretch/>
        </p:blipFill>
        <p:spPr>
          <a:xfrm rot="16200000">
            <a:off x="6234455" y="3310849"/>
            <a:ext cx="2623108" cy="1875079"/>
          </a:xfrm>
          <a:prstGeom prst="ellipse">
            <a:avLst/>
          </a:prstGeom>
        </p:spPr>
      </p:pic>
      <p:pic>
        <p:nvPicPr>
          <p:cNvPr id="13" name="Imagem 12" descr="Mulher em pé na frente de um prédio&#10;&#10;Descrição gerada automaticamente">
            <a:extLst>
              <a:ext uri="{FF2B5EF4-FFF2-40B4-BE49-F238E27FC236}">
                <a16:creationId xmlns:a16="http://schemas.microsoft.com/office/drawing/2014/main" id="{FD17F53A-FCEE-98A1-0D3B-E4CCBA20C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1308"/>
          <a:stretch/>
        </p:blipFill>
        <p:spPr>
          <a:xfrm>
            <a:off x="3798108" y="2936835"/>
            <a:ext cx="1875079" cy="2623108"/>
          </a:xfrm>
          <a:prstGeom prst="ellipse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E41E52D-3CCA-BCDE-F164-63EE576B90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F964374-DB32-AB03-43C9-4756441CD3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80780FDA-3A08-1136-E2CE-244A5E56E30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Equipe de Projetos</a:t>
            </a:r>
          </a:p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(RS/PR/RJ)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id="{336BD98E-9EF7-BE46-EBF3-91E7007B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0361" y="5584728"/>
            <a:ext cx="1664419" cy="50844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dirty="0"/>
              <a:t>Acad. Evandro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dirty="0"/>
              <a:t>Vasconcelos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id="{8E183878-92D6-AC70-AED4-C53C23DF3077}"/>
              </a:ext>
            </a:extLst>
          </p:cNvPr>
          <p:cNvSpPr txBox="1">
            <a:spLocks/>
          </p:cNvSpPr>
          <p:nvPr/>
        </p:nvSpPr>
        <p:spPr>
          <a:xfrm>
            <a:off x="3944751" y="5584728"/>
            <a:ext cx="1644530" cy="50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Acad. Giulya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 err="1"/>
              <a:t>Maristani</a:t>
            </a:r>
            <a:endParaRPr lang="pt-BR" sz="1500" dirty="0"/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0DA4F5CD-956E-545D-B792-F3F23A6C9BA4}"/>
              </a:ext>
            </a:extLst>
          </p:cNvPr>
          <p:cNvSpPr txBox="1">
            <a:spLocks/>
          </p:cNvSpPr>
          <p:nvPr/>
        </p:nvSpPr>
        <p:spPr>
          <a:xfrm>
            <a:off x="6829597" y="5584728"/>
            <a:ext cx="1439723" cy="50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Arq. Suelen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Pinheiro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C98D734E-7507-5DE2-60C9-5187057DFC10}"/>
              </a:ext>
            </a:extLst>
          </p:cNvPr>
          <p:cNvSpPr txBox="1">
            <a:spLocks/>
          </p:cNvSpPr>
          <p:nvPr/>
        </p:nvSpPr>
        <p:spPr>
          <a:xfrm>
            <a:off x="9602048" y="5590388"/>
            <a:ext cx="1439723" cy="50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Acad. Yuri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Strey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6D16FABB-E54A-DA11-7A61-BA7ECCF48E13}"/>
              </a:ext>
            </a:extLst>
          </p:cNvPr>
          <p:cNvSpPr txBox="1">
            <a:spLocks/>
          </p:cNvSpPr>
          <p:nvPr/>
        </p:nvSpPr>
        <p:spPr>
          <a:xfrm>
            <a:off x="9596561" y="2011371"/>
            <a:ext cx="1439723" cy="508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dirty="0"/>
              <a:t>Eng. Dario Bastos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1500" b="1" dirty="0"/>
              <a:t>(Diretor)</a:t>
            </a:r>
          </a:p>
        </p:txBody>
      </p:sp>
      <p:pic>
        <p:nvPicPr>
          <p:cNvPr id="27" name="Imagem 26" descr="Homem pousando para foto&#10;&#10;Descrição gerada automaticamente">
            <a:extLst>
              <a:ext uri="{FF2B5EF4-FFF2-40B4-BE49-F238E27FC236}">
                <a16:creationId xmlns:a16="http://schemas.microsoft.com/office/drawing/2014/main" id="{0FC9E555-3C43-3FFC-7768-9131321D88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8" t="17338" r="16656" b="49819"/>
          <a:stretch>
            <a:fillRect/>
          </a:stretch>
        </p:blipFill>
        <p:spPr>
          <a:xfrm>
            <a:off x="9417469" y="307744"/>
            <a:ext cx="1673870" cy="163800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4425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E909C-D05F-555E-8B40-24E73DECF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E68D477-47CB-1C68-0183-6896F2B14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AC2DDF1-41A5-9B8E-5006-5270D47E3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9041157B-FEDC-1499-8966-F70A5275B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CD40E19C-743F-0C9D-FB76-2A46EBE7B0CB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8ABDED03-46AA-8A9F-3A00-82F724F93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BAD8B863-FD4E-157F-1AAE-64919833772A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07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95A3-5C0C-6DF1-E092-5E384AFFF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B1BB306-5808-60DC-F94A-152754D8C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4584E79-FFE5-7F5E-7D05-126AEFA1B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97D5DBCC-806D-5EEE-4FC7-9599C79EA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8F106AAE-71BC-1AD9-A40B-27F8BB2127C3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53A2930E-674C-CEA5-8730-8C32E6070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7160814D-295D-C07E-4462-71F4ED064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27" y="3753801"/>
            <a:ext cx="1058198" cy="98079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AD1A02AC-7AB9-6257-1E38-B6599D015AD7}"/>
              </a:ext>
            </a:extLst>
          </p:cNvPr>
          <p:cNvSpPr/>
          <p:nvPr/>
        </p:nvSpPr>
        <p:spPr>
          <a:xfrm>
            <a:off x="5165311" y="3313508"/>
            <a:ext cx="1861378" cy="1861378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6E6231D-FBE9-AB51-8B07-DA24A9AFA6F9}"/>
              </a:ext>
            </a:extLst>
          </p:cNvPr>
          <p:cNvSpPr txBox="1">
            <a:spLocks/>
          </p:cNvSpPr>
          <p:nvPr/>
        </p:nvSpPr>
        <p:spPr>
          <a:xfrm>
            <a:off x="-60632" y="4747022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u="sng" dirty="0"/>
              <a:t>Projeto Comercial</a:t>
            </a:r>
          </a:p>
          <a:p>
            <a:pPr algn="ctr"/>
            <a:endParaRPr lang="pt-BR" sz="1600" b="1" dirty="0"/>
          </a:p>
          <a:p>
            <a:pPr algn="ctr"/>
            <a:r>
              <a:rPr lang="pt-BR" sz="1600" b="1" dirty="0"/>
              <a:t>Viabilidade Técnica</a:t>
            </a:r>
          </a:p>
          <a:p>
            <a:pPr algn="ctr"/>
            <a:r>
              <a:rPr lang="pt-BR" sz="1600" i="1" dirty="0"/>
              <a:t>(Soluções Gerais </a:t>
            </a:r>
          </a:p>
          <a:p>
            <a:pPr algn="ctr"/>
            <a:r>
              <a:rPr lang="pt-BR" sz="1600" i="1" dirty="0"/>
              <a:t>+ Metragem)</a:t>
            </a:r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98FFDE55-F96B-920F-5CC0-CD6533C629D6}"/>
              </a:ext>
            </a:extLst>
          </p:cNvPr>
          <p:cNvCxnSpPr>
            <a:cxnSpLocks/>
          </p:cNvCxnSpPr>
          <p:nvPr/>
        </p:nvCxnSpPr>
        <p:spPr>
          <a:xfrm>
            <a:off x="4328542" y="2740238"/>
            <a:ext cx="1109361" cy="845862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7DE61506-C004-C4F4-453F-EA36D8467F83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2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6D9EE-A729-89A2-F593-AEC09F888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7793CAC-BF1B-9321-1458-A34801B09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B0134A1-47D0-9732-2480-0D5133FD8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061190D5-CB0D-B0A8-1F0D-D06F2D593D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EE74589B-7208-C56A-B589-9B3C12462EB4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9636944B-4827-3609-ABB3-3BA631C963C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9E268D00-32DC-E215-7784-B3A7C3FB4B51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27" y="3753801"/>
            <a:ext cx="1058198" cy="98079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0221544F-396E-6460-32CF-87EE3188BC57}"/>
              </a:ext>
            </a:extLst>
          </p:cNvPr>
          <p:cNvSpPr/>
          <p:nvPr/>
        </p:nvSpPr>
        <p:spPr>
          <a:xfrm>
            <a:off x="5165311" y="3313508"/>
            <a:ext cx="1861378" cy="1861378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95709652-C5B6-BE21-60F6-113ABFF48D34}"/>
              </a:ext>
            </a:extLst>
          </p:cNvPr>
          <p:cNvCxnSpPr>
            <a:cxnSpLocks/>
          </p:cNvCxnSpPr>
          <p:nvPr/>
        </p:nvCxnSpPr>
        <p:spPr>
          <a:xfrm>
            <a:off x="4328542" y="2740238"/>
            <a:ext cx="1109361" cy="845862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350FC7C3-68DF-DC1D-6E8A-BFD98F3D810B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1CADAAD0-A0F9-81C8-7112-5A19C69D97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171" y="1599596"/>
            <a:ext cx="1112316" cy="872344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731688F6-9DBD-3DFC-CE29-AA1F05AD037E}"/>
              </a:ext>
            </a:extLst>
          </p:cNvPr>
          <p:cNvSpPr/>
          <p:nvPr/>
        </p:nvSpPr>
        <p:spPr>
          <a:xfrm>
            <a:off x="7610013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A3EE6972-7812-1778-5F21-53F11E62AC20}"/>
              </a:ext>
            </a:extLst>
          </p:cNvPr>
          <p:cNvCxnSpPr>
            <a:cxnSpLocks/>
          </p:cNvCxnSpPr>
          <p:nvPr/>
        </p:nvCxnSpPr>
        <p:spPr>
          <a:xfrm flipV="1">
            <a:off x="6754097" y="2740238"/>
            <a:ext cx="1109361" cy="845862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0F6E499A-791A-98E6-3FCE-7BD91D0B1D82}"/>
              </a:ext>
            </a:extLst>
          </p:cNvPr>
          <p:cNvCxnSpPr>
            <a:cxnSpLocks/>
          </p:cNvCxnSpPr>
          <p:nvPr/>
        </p:nvCxnSpPr>
        <p:spPr>
          <a:xfrm>
            <a:off x="4662630" y="2305269"/>
            <a:ext cx="2866740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 descr="Trabalhador de construção com preenchimento sólido">
            <a:extLst>
              <a:ext uri="{FF2B5EF4-FFF2-40B4-BE49-F238E27FC236}">
                <a16:creationId xmlns:a16="http://schemas.microsoft.com/office/drawing/2014/main" id="{271CBD70-B4FA-4ABF-1AE9-C9A51AD24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3149" y="1540574"/>
            <a:ext cx="1175586" cy="1175586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EBB7C65-FF13-3C02-3708-F23DEFAB2103}"/>
              </a:ext>
            </a:extLst>
          </p:cNvPr>
          <p:cNvCxnSpPr>
            <a:cxnSpLocks/>
          </p:cNvCxnSpPr>
          <p:nvPr/>
        </p:nvCxnSpPr>
        <p:spPr>
          <a:xfrm>
            <a:off x="9340645" y="2161820"/>
            <a:ext cx="1357518" cy="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ítulo 1">
            <a:extLst>
              <a:ext uri="{FF2B5EF4-FFF2-40B4-BE49-F238E27FC236}">
                <a16:creationId xmlns:a16="http://schemas.microsoft.com/office/drawing/2014/main" id="{DA18470B-ED05-AF0D-01FE-91A336AECAF0}"/>
              </a:ext>
            </a:extLst>
          </p:cNvPr>
          <p:cNvSpPr txBox="1">
            <a:spLocks/>
          </p:cNvSpPr>
          <p:nvPr/>
        </p:nvSpPr>
        <p:spPr>
          <a:xfrm>
            <a:off x="79351" y="5011873"/>
            <a:ext cx="287563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/>
              <a:t>Projetos Executivos</a:t>
            </a:r>
          </a:p>
          <a:p>
            <a:pPr algn="ctr"/>
            <a:endParaRPr lang="pt-BR" sz="1600" b="1" i="1" dirty="0"/>
          </a:p>
          <a:p>
            <a:pPr algn="ctr"/>
            <a:r>
              <a:rPr lang="pt-BR" sz="1600" i="1" dirty="0"/>
              <a:t>Soluções +</a:t>
            </a:r>
          </a:p>
          <a:p>
            <a:pPr algn="ctr"/>
            <a:r>
              <a:rPr lang="pt-BR" sz="1600" i="1" dirty="0"/>
              <a:t>Detalhamentos + </a:t>
            </a:r>
          </a:p>
          <a:p>
            <a:pPr algn="ctr"/>
            <a:r>
              <a:rPr lang="pt-BR" sz="1600" i="1" dirty="0"/>
              <a:t>Listas de peças +</a:t>
            </a:r>
          </a:p>
          <a:p>
            <a:pPr algn="ctr"/>
            <a:r>
              <a:rPr lang="pt-BR" sz="1600" i="1" dirty="0"/>
              <a:t>Metragem</a:t>
            </a:r>
          </a:p>
        </p:txBody>
      </p:sp>
      <p:pic>
        <p:nvPicPr>
          <p:cNvPr id="47" name="Imagem 46" descr="Desenho de uma placa&#10;&#10;O conteúdo gerado por IA pode estar incorreto.">
            <a:extLst>
              <a:ext uri="{FF2B5EF4-FFF2-40B4-BE49-F238E27FC236}">
                <a16:creationId xmlns:a16="http://schemas.microsoft.com/office/drawing/2014/main" id="{57115AB1-3843-2958-BC16-9DD3C2B759E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11" y="4011395"/>
            <a:ext cx="1189436" cy="845862"/>
          </a:xfrm>
          <a:prstGeom prst="rect">
            <a:avLst/>
          </a:prstGeom>
        </p:spPr>
      </p:pic>
      <p:pic>
        <p:nvPicPr>
          <p:cNvPr id="48" name="Imagem 47" descr="Logotipo&#10;&#10;O conteúdo gerado por IA pode estar incorreto.">
            <a:extLst>
              <a:ext uri="{FF2B5EF4-FFF2-40B4-BE49-F238E27FC236}">
                <a16:creationId xmlns:a16="http://schemas.microsoft.com/office/drawing/2014/main" id="{D76E6BC1-8E8E-2944-1CAD-184706432C5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247" y="3958750"/>
            <a:ext cx="799673" cy="951152"/>
          </a:xfrm>
          <a:prstGeom prst="rect">
            <a:avLst/>
          </a:prstGeom>
        </p:spPr>
      </p:pic>
      <p:pic>
        <p:nvPicPr>
          <p:cNvPr id="49" name="Imagem 48" descr="Logotipo&#10;&#10;O conteúdo gerado por IA pode estar incorreto.">
            <a:extLst>
              <a:ext uri="{FF2B5EF4-FFF2-40B4-BE49-F238E27FC236}">
                <a16:creationId xmlns:a16="http://schemas.microsoft.com/office/drawing/2014/main" id="{A6EA57F0-1C04-2A14-71C0-02D8F0747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0" y="3983477"/>
            <a:ext cx="1179767" cy="90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310F3-CF81-5F5B-BBA0-147879CC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CEE9324-EFD3-F15F-8095-79B49C857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1D0E43F-1B84-4E38-35C2-953E78FE6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C302ACBF-2066-643B-0356-42CD815903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FE409DB-F695-1C70-3CD3-44CB352AA9A6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A202DCB1-845C-814C-90FF-19E9131F4F5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C9A283A8-74C2-3136-5603-D207B70F15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27" y="3753801"/>
            <a:ext cx="1058198" cy="98079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D59287BA-C070-5321-DF3F-B23E7403E687}"/>
              </a:ext>
            </a:extLst>
          </p:cNvPr>
          <p:cNvSpPr/>
          <p:nvPr/>
        </p:nvSpPr>
        <p:spPr>
          <a:xfrm>
            <a:off x="5165311" y="3313508"/>
            <a:ext cx="1861378" cy="1861378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A55769AD-D9B9-1A8B-CBD2-BFC4CCBCFACF}"/>
              </a:ext>
            </a:extLst>
          </p:cNvPr>
          <p:cNvCxnSpPr>
            <a:cxnSpLocks/>
          </p:cNvCxnSpPr>
          <p:nvPr/>
        </p:nvCxnSpPr>
        <p:spPr>
          <a:xfrm>
            <a:off x="4328542" y="2740238"/>
            <a:ext cx="1109361" cy="845862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43995B03-9ABF-6556-40E0-315296A05772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83EF326D-8893-7283-3239-786138E141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171" y="1599596"/>
            <a:ext cx="1112316" cy="872344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95349E7A-B5EA-5E01-C150-01D69C4A131F}"/>
              </a:ext>
            </a:extLst>
          </p:cNvPr>
          <p:cNvSpPr/>
          <p:nvPr/>
        </p:nvSpPr>
        <p:spPr>
          <a:xfrm>
            <a:off x="7610013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3DF7F853-5C85-0496-7A31-38105F93C9EF}"/>
              </a:ext>
            </a:extLst>
          </p:cNvPr>
          <p:cNvCxnSpPr>
            <a:cxnSpLocks/>
          </p:cNvCxnSpPr>
          <p:nvPr/>
        </p:nvCxnSpPr>
        <p:spPr>
          <a:xfrm flipV="1">
            <a:off x="6754097" y="2740238"/>
            <a:ext cx="1109361" cy="845862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59EE958-DD2C-9937-F8BE-9E5E117518C5}"/>
              </a:ext>
            </a:extLst>
          </p:cNvPr>
          <p:cNvCxnSpPr>
            <a:cxnSpLocks/>
          </p:cNvCxnSpPr>
          <p:nvPr/>
        </p:nvCxnSpPr>
        <p:spPr>
          <a:xfrm>
            <a:off x="4662630" y="2305269"/>
            <a:ext cx="2866740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 descr="Trabalhador de construção com preenchimento sólido">
            <a:extLst>
              <a:ext uri="{FF2B5EF4-FFF2-40B4-BE49-F238E27FC236}">
                <a16:creationId xmlns:a16="http://schemas.microsoft.com/office/drawing/2014/main" id="{48B34188-D828-6C99-BC58-601BBEDA3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3149" y="1540574"/>
            <a:ext cx="1175586" cy="1175586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7F3A4458-1A79-E62D-2357-4F5E16456910}"/>
              </a:ext>
            </a:extLst>
          </p:cNvPr>
          <p:cNvCxnSpPr>
            <a:cxnSpLocks/>
          </p:cNvCxnSpPr>
          <p:nvPr/>
        </p:nvCxnSpPr>
        <p:spPr>
          <a:xfrm>
            <a:off x="9340645" y="2161820"/>
            <a:ext cx="1357518" cy="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Desenho de uma placa&#10;&#10;O conteúdo gerado por IA pode estar incorreto.">
            <a:extLst>
              <a:ext uri="{FF2B5EF4-FFF2-40B4-BE49-F238E27FC236}">
                <a16:creationId xmlns:a16="http://schemas.microsoft.com/office/drawing/2014/main" id="{1C97AFEC-709D-BF11-006E-6266D51516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11" y="4011395"/>
            <a:ext cx="1189436" cy="845862"/>
          </a:xfrm>
          <a:prstGeom prst="rect">
            <a:avLst/>
          </a:prstGeom>
        </p:spPr>
      </p:pic>
      <p:pic>
        <p:nvPicPr>
          <p:cNvPr id="22" name="Imagem 21" descr="Logotipo&#10;&#10;O conteúdo gerado por IA pode estar incorreto.">
            <a:extLst>
              <a:ext uri="{FF2B5EF4-FFF2-40B4-BE49-F238E27FC236}">
                <a16:creationId xmlns:a16="http://schemas.microsoft.com/office/drawing/2014/main" id="{3A59843B-BA1C-F8D6-5BB8-13942E8BAA6F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247" y="3958750"/>
            <a:ext cx="799673" cy="951152"/>
          </a:xfrm>
          <a:prstGeom prst="rect">
            <a:avLst/>
          </a:prstGeom>
        </p:spPr>
      </p:pic>
      <p:pic>
        <p:nvPicPr>
          <p:cNvPr id="25" name="Imagem 24" descr="Logotipo&#10;&#10;O conteúdo gerado por IA pode estar incorreto.">
            <a:extLst>
              <a:ext uri="{FF2B5EF4-FFF2-40B4-BE49-F238E27FC236}">
                <a16:creationId xmlns:a16="http://schemas.microsoft.com/office/drawing/2014/main" id="{CDBA85D6-062F-A8A8-D697-0D43E2F3843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0" y="3983477"/>
            <a:ext cx="1179767" cy="904489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3C86A7B2-2F4B-D663-90A0-6E56408FFE32}"/>
              </a:ext>
            </a:extLst>
          </p:cNvPr>
          <p:cNvSpPr txBox="1">
            <a:spLocks/>
          </p:cNvSpPr>
          <p:nvPr/>
        </p:nvSpPr>
        <p:spPr>
          <a:xfrm>
            <a:off x="6965353" y="5011873"/>
            <a:ext cx="287563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/>
              <a:t>ALTERAÇÕES DE PROJETO</a:t>
            </a:r>
            <a:endParaRPr lang="pt-BR" sz="1600" i="1" dirty="0"/>
          </a:p>
        </p:txBody>
      </p:sp>
    </p:spTree>
    <p:extLst>
      <p:ext uri="{BB962C8B-B14F-4D97-AF65-F5344CB8AC3E}">
        <p14:creationId xmlns:p14="http://schemas.microsoft.com/office/powerpoint/2010/main" val="836683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D08F-5C08-7CEB-DB38-808A1D053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CA00FB0-9580-E6ED-7C20-973726498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017B198-9F08-ECB2-AE5A-2031E187D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4741F5D6-2065-164C-CED6-C7C558A5182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D1DABA2-FE85-C154-AF94-FB1A07D86193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B618C43A-C2CC-3D68-4F46-7CEE520EEDB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1A065F38-D2BA-E65B-8281-9350DFA9454A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27" y="3753801"/>
            <a:ext cx="1058198" cy="98079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D1E1C457-6CBE-9735-AC8A-047903B285A4}"/>
              </a:ext>
            </a:extLst>
          </p:cNvPr>
          <p:cNvSpPr/>
          <p:nvPr/>
        </p:nvSpPr>
        <p:spPr>
          <a:xfrm>
            <a:off x="5165311" y="3313508"/>
            <a:ext cx="1861378" cy="1861378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12A0C67B-FBD6-FB2B-9512-92DE86F62159}"/>
              </a:ext>
            </a:extLst>
          </p:cNvPr>
          <p:cNvCxnSpPr>
            <a:cxnSpLocks/>
          </p:cNvCxnSpPr>
          <p:nvPr/>
        </p:nvCxnSpPr>
        <p:spPr>
          <a:xfrm>
            <a:off x="4328542" y="2740238"/>
            <a:ext cx="1109361" cy="845862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93DD6BE-8BA1-8911-808B-D723AB358E46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DF1C473C-C71D-8889-B191-A81F27166A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171" y="1599596"/>
            <a:ext cx="1112316" cy="872344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F924E4B9-886C-44C8-738E-B3BF9869D6C8}"/>
              </a:ext>
            </a:extLst>
          </p:cNvPr>
          <p:cNvSpPr/>
          <p:nvPr/>
        </p:nvSpPr>
        <p:spPr>
          <a:xfrm>
            <a:off x="7610013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F8F2616-950B-9435-BEB9-232113E52A87}"/>
              </a:ext>
            </a:extLst>
          </p:cNvPr>
          <p:cNvCxnSpPr>
            <a:cxnSpLocks/>
          </p:cNvCxnSpPr>
          <p:nvPr/>
        </p:nvCxnSpPr>
        <p:spPr>
          <a:xfrm flipV="1">
            <a:off x="6754097" y="2740238"/>
            <a:ext cx="1109361" cy="845862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98B626A0-DA90-4917-8291-2ADD1914E7E1}"/>
              </a:ext>
            </a:extLst>
          </p:cNvPr>
          <p:cNvCxnSpPr>
            <a:cxnSpLocks/>
          </p:cNvCxnSpPr>
          <p:nvPr/>
        </p:nvCxnSpPr>
        <p:spPr>
          <a:xfrm>
            <a:off x="4662630" y="2305269"/>
            <a:ext cx="2866740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 descr="Trabalhador de construção com preenchimento sólido">
            <a:extLst>
              <a:ext uri="{FF2B5EF4-FFF2-40B4-BE49-F238E27FC236}">
                <a16:creationId xmlns:a16="http://schemas.microsoft.com/office/drawing/2014/main" id="{D6A0FB81-355F-4D64-6C7B-1B4412D16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3149" y="1540574"/>
            <a:ext cx="1175586" cy="1175586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D3552F62-ADC0-E924-83B3-2C12F4C2AFC2}"/>
              </a:ext>
            </a:extLst>
          </p:cNvPr>
          <p:cNvCxnSpPr>
            <a:cxnSpLocks/>
          </p:cNvCxnSpPr>
          <p:nvPr/>
        </p:nvCxnSpPr>
        <p:spPr>
          <a:xfrm>
            <a:off x="9340645" y="2161820"/>
            <a:ext cx="1357518" cy="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ítulo 1">
            <a:extLst>
              <a:ext uri="{FF2B5EF4-FFF2-40B4-BE49-F238E27FC236}">
                <a16:creationId xmlns:a16="http://schemas.microsoft.com/office/drawing/2014/main" id="{62DB96EA-6B36-3AF4-CE96-6B27D71D939A}"/>
              </a:ext>
            </a:extLst>
          </p:cNvPr>
          <p:cNvSpPr txBox="1">
            <a:spLocks/>
          </p:cNvSpPr>
          <p:nvPr/>
        </p:nvSpPr>
        <p:spPr>
          <a:xfrm>
            <a:off x="79351" y="5011873"/>
            <a:ext cx="287563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/>
              <a:t>Projetos Executivos</a:t>
            </a:r>
          </a:p>
          <a:p>
            <a:pPr algn="ctr"/>
            <a:endParaRPr lang="pt-BR" sz="1600" b="1" i="1" dirty="0"/>
          </a:p>
          <a:p>
            <a:pPr algn="ctr"/>
            <a:r>
              <a:rPr lang="pt-BR" sz="1600" i="1" dirty="0"/>
              <a:t>Soluções +</a:t>
            </a:r>
          </a:p>
          <a:p>
            <a:pPr algn="ctr"/>
            <a:r>
              <a:rPr lang="pt-BR" sz="1600" i="1" dirty="0"/>
              <a:t>Detalhamentos + </a:t>
            </a:r>
          </a:p>
          <a:p>
            <a:pPr algn="ctr"/>
            <a:r>
              <a:rPr lang="pt-BR" sz="1600" i="1" dirty="0"/>
              <a:t>Listas de peças +</a:t>
            </a:r>
          </a:p>
          <a:p>
            <a:pPr algn="ctr"/>
            <a:r>
              <a:rPr lang="pt-BR" sz="1600" i="1" dirty="0"/>
              <a:t>Metragem</a:t>
            </a:r>
          </a:p>
        </p:txBody>
      </p:sp>
      <p:pic>
        <p:nvPicPr>
          <p:cNvPr id="9" name="Imagem 8" descr="Desenho de uma placa&#10;&#10;O conteúdo gerado por IA pode estar incorreto.">
            <a:extLst>
              <a:ext uri="{FF2B5EF4-FFF2-40B4-BE49-F238E27FC236}">
                <a16:creationId xmlns:a16="http://schemas.microsoft.com/office/drawing/2014/main" id="{B30C6FA3-4AE4-8AAF-6724-2DCE779B07B3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11" y="4011395"/>
            <a:ext cx="1189436" cy="845862"/>
          </a:xfrm>
          <a:prstGeom prst="rect">
            <a:avLst/>
          </a:prstGeom>
        </p:spPr>
      </p:pic>
      <p:pic>
        <p:nvPicPr>
          <p:cNvPr id="22" name="Imagem 21" descr="Logotipo&#10;&#10;O conteúdo gerado por IA pode estar incorreto.">
            <a:extLst>
              <a:ext uri="{FF2B5EF4-FFF2-40B4-BE49-F238E27FC236}">
                <a16:creationId xmlns:a16="http://schemas.microsoft.com/office/drawing/2014/main" id="{85319221-326B-3754-79F0-4C1D84A6EC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247" y="3958750"/>
            <a:ext cx="799673" cy="951152"/>
          </a:xfrm>
          <a:prstGeom prst="rect">
            <a:avLst/>
          </a:prstGeom>
        </p:spPr>
      </p:pic>
      <p:pic>
        <p:nvPicPr>
          <p:cNvPr id="25" name="Imagem 24" descr="Logotipo&#10;&#10;O conteúdo gerado por IA pode estar incorreto.">
            <a:extLst>
              <a:ext uri="{FF2B5EF4-FFF2-40B4-BE49-F238E27FC236}">
                <a16:creationId xmlns:a16="http://schemas.microsoft.com/office/drawing/2014/main" id="{A8CB2C3E-E377-D21B-F6AB-8FDF0D820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0" y="3983477"/>
            <a:ext cx="1179767" cy="904489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B726C2D2-AC84-930C-E15F-45E016C4FA3D}"/>
              </a:ext>
            </a:extLst>
          </p:cNvPr>
          <p:cNvSpPr txBox="1">
            <a:spLocks/>
          </p:cNvSpPr>
          <p:nvPr/>
        </p:nvSpPr>
        <p:spPr>
          <a:xfrm>
            <a:off x="8475329" y="5011873"/>
            <a:ext cx="287563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/>
              <a:t>AS BUILT</a:t>
            </a:r>
            <a:endParaRPr lang="pt-BR" sz="1600" i="1" dirty="0"/>
          </a:p>
        </p:txBody>
      </p:sp>
    </p:spTree>
    <p:extLst>
      <p:ext uri="{BB962C8B-B14F-4D97-AF65-F5344CB8AC3E}">
        <p14:creationId xmlns:p14="http://schemas.microsoft.com/office/powerpoint/2010/main" val="533737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7799F-633A-8F57-6C9B-C6A33CB95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3CFAB69-AEA4-220D-0D41-B00915B65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183B2B6-4EB9-5C76-12DD-FBA936F51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9" name="Imagem 28" descr="Logotipo&#10;&#10;Descrição gerada automaticamente">
            <a:extLst>
              <a:ext uri="{FF2B5EF4-FFF2-40B4-BE49-F238E27FC236}">
                <a16:creationId xmlns:a16="http://schemas.microsoft.com/office/drawing/2014/main" id="{2E586D25-6B9D-1D2C-DA54-2D276088E2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393" y="1784789"/>
            <a:ext cx="1064556" cy="872346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CDC4FC3D-584D-D1CF-34F9-8121B1DDC53B}"/>
              </a:ext>
            </a:extLst>
          </p:cNvPr>
          <p:cNvSpPr/>
          <p:nvPr/>
        </p:nvSpPr>
        <p:spPr>
          <a:xfrm>
            <a:off x="2851355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Gráfico 14" descr="Trabalhador de construção com preenchimento sólido">
            <a:extLst>
              <a:ext uri="{FF2B5EF4-FFF2-40B4-BE49-F238E27FC236}">
                <a16:creationId xmlns:a16="http://schemas.microsoft.com/office/drawing/2014/main" id="{3E300278-56CC-A4CB-0744-37DAE0907B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5" y="1540574"/>
            <a:ext cx="1175586" cy="1175586"/>
          </a:xfrm>
          <a:prstGeom prst="rect">
            <a:avLst/>
          </a:prstGeom>
        </p:spPr>
      </p:pic>
      <p:pic>
        <p:nvPicPr>
          <p:cNvPr id="5" name="Imagem 4" descr="Uma imagem contendo Texto&#10;&#10;Descrição gerada automaticamente">
            <a:extLst>
              <a:ext uri="{FF2B5EF4-FFF2-40B4-BE49-F238E27FC236}">
                <a16:creationId xmlns:a16="http://schemas.microsoft.com/office/drawing/2014/main" id="{5F8F0944-CDFF-8476-156C-AE6928B4ABD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27" y="3753801"/>
            <a:ext cx="1058198" cy="980792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99910026-FD11-AFD2-0834-EFFA469671D1}"/>
              </a:ext>
            </a:extLst>
          </p:cNvPr>
          <p:cNvSpPr/>
          <p:nvPr/>
        </p:nvSpPr>
        <p:spPr>
          <a:xfrm>
            <a:off x="5165311" y="3313508"/>
            <a:ext cx="1861378" cy="1861378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FE3E03CA-4070-8001-95F5-10F7709B20A9}"/>
              </a:ext>
            </a:extLst>
          </p:cNvPr>
          <p:cNvCxnSpPr>
            <a:cxnSpLocks/>
          </p:cNvCxnSpPr>
          <p:nvPr/>
        </p:nvCxnSpPr>
        <p:spPr>
          <a:xfrm>
            <a:off x="4328542" y="2740238"/>
            <a:ext cx="1109361" cy="845862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DBE7064-88DF-E009-C416-3E11879B3E4E}"/>
              </a:ext>
            </a:extLst>
          </p:cNvPr>
          <p:cNvCxnSpPr>
            <a:cxnSpLocks/>
          </p:cNvCxnSpPr>
          <p:nvPr/>
        </p:nvCxnSpPr>
        <p:spPr>
          <a:xfrm>
            <a:off x="1493837" y="2161820"/>
            <a:ext cx="1357518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075788B9-86A3-4F58-96F3-57F36D51284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171" y="1599596"/>
            <a:ext cx="1112316" cy="872344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99160926-681D-FBC6-1341-2039B2AAA3FF}"/>
              </a:ext>
            </a:extLst>
          </p:cNvPr>
          <p:cNvSpPr/>
          <p:nvPr/>
        </p:nvSpPr>
        <p:spPr>
          <a:xfrm>
            <a:off x="7610013" y="1263051"/>
            <a:ext cx="1730632" cy="1730632"/>
          </a:xfrm>
          <a:prstGeom prst="ellipse">
            <a:avLst/>
          </a:prstGeom>
          <a:noFill/>
          <a:ln w="57150">
            <a:solidFill>
              <a:srgbClr val="C00000">
                <a:alpha val="2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EDE380B0-B7B9-8743-F8DF-61E2CFA3E1A2}"/>
              </a:ext>
            </a:extLst>
          </p:cNvPr>
          <p:cNvCxnSpPr>
            <a:cxnSpLocks/>
          </p:cNvCxnSpPr>
          <p:nvPr/>
        </p:nvCxnSpPr>
        <p:spPr>
          <a:xfrm flipV="1">
            <a:off x="6754097" y="2740238"/>
            <a:ext cx="1109361" cy="845862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E5488B68-E73C-8C3F-C13B-299A1C434730}"/>
              </a:ext>
            </a:extLst>
          </p:cNvPr>
          <p:cNvCxnSpPr>
            <a:cxnSpLocks/>
          </p:cNvCxnSpPr>
          <p:nvPr/>
        </p:nvCxnSpPr>
        <p:spPr>
          <a:xfrm>
            <a:off x="4662630" y="2305269"/>
            <a:ext cx="2866740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 descr="Trabalhador de construção com preenchimento sólido">
            <a:extLst>
              <a:ext uri="{FF2B5EF4-FFF2-40B4-BE49-F238E27FC236}">
                <a16:creationId xmlns:a16="http://schemas.microsoft.com/office/drawing/2014/main" id="{2BDF8419-53E1-8296-E0D6-7F5C3F60C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3149" y="1540574"/>
            <a:ext cx="1175586" cy="1175586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A987974-16D6-EEBF-CCBA-5B4D32B30C08}"/>
              </a:ext>
            </a:extLst>
          </p:cNvPr>
          <p:cNvCxnSpPr>
            <a:cxnSpLocks/>
          </p:cNvCxnSpPr>
          <p:nvPr/>
        </p:nvCxnSpPr>
        <p:spPr>
          <a:xfrm>
            <a:off x="9340645" y="2161820"/>
            <a:ext cx="1357518" cy="0"/>
          </a:xfrm>
          <a:prstGeom prst="straightConnector1">
            <a:avLst/>
          </a:prstGeom>
          <a:ln w="57150">
            <a:solidFill>
              <a:srgbClr val="C00000">
                <a:alpha val="20000"/>
              </a:srgbClr>
            </a:solidFill>
            <a:prstDash val="sysDot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ítulo 1">
            <a:extLst>
              <a:ext uri="{FF2B5EF4-FFF2-40B4-BE49-F238E27FC236}">
                <a16:creationId xmlns:a16="http://schemas.microsoft.com/office/drawing/2014/main" id="{258899AD-1AAC-4E49-308C-0C2BDFF21E66}"/>
              </a:ext>
            </a:extLst>
          </p:cNvPr>
          <p:cNvSpPr txBox="1">
            <a:spLocks/>
          </p:cNvSpPr>
          <p:nvPr/>
        </p:nvSpPr>
        <p:spPr>
          <a:xfrm>
            <a:off x="79351" y="5011873"/>
            <a:ext cx="287563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/>
              <a:t>Projetos Executivos</a:t>
            </a:r>
          </a:p>
          <a:p>
            <a:pPr algn="ctr"/>
            <a:endParaRPr lang="pt-BR" sz="1600" b="1" i="1" dirty="0"/>
          </a:p>
          <a:p>
            <a:pPr algn="ctr"/>
            <a:r>
              <a:rPr lang="pt-BR" sz="1600" i="1" dirty="0"/>
              <a:t>Soluções +</a:t>
            </a:r>
          </a:p>
          <a:p>
            <a:pPr algn="ctr"/>
            <a:r>
              <a:rPr lang="pt-BR" sz="1600" i="1" dirty="0"/>
              <a:t>Detalhamentos + </a:t>
            </a:r>
          </a:p>
          <a:p>
            <a:pPr algn="ctr"/>
            <a:r>
              <a:rPr lang="pt-BR" sz="1600" i="1" dirty="0"/>
              <a:t>Listas de peças +</a:t>
            </a:r>
          </a:p>
          <a:p>
            <a:pPr algn="ctr"/>
            <a:r>
              <a:rPr lang="pt-BR" sz="1600" i="1" dirty="0"/>
              <a:t>Metragem</a:t>
            </a:r>
          </a:p>
        </p:txBody>
      </p:sp>
      <p:pic>
        <p:nvPicPr>
          <p:cNvPr id="9" name="Imagem 8" descr="Desenho de uma placa&#10;&#10;O conteúdo gerado por IA pode estar incorreto.">
            <a:extLst>
              <a:ext uri="{FF2B5EF4-FFF2-40B4-BE49-F238E27FC236}">
                <a16:creationId xmlns:a16="http://schemas.microsoft.com/office/drawing/2014/main" id="{71B19BC3-1AE8-C98B-527B-E0169843DED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611" y="4011395"/>
            <a:ext cx="1189436" cy="845862"/>
          </a:xfrm>
          <a:prstGeom prst="rect">
            <a:avLst/>
          </a:prstGeom>
        </p:spPr>
      </p:pic>
      <p:pic>
        <p:nvPicPr>
          <p:cNvPr id="22" name="Imagem 21" descr="Logotipo&#10;&#10;O conteúdo gerado por IA pode estar incorreto.">
            <a:extLst>
              <a:ext uri="{FF2B5EF4-FFF2-40B4-BE49-F238E27FC236}">
                <a16:creationId xmlns:a16="http://schemas.microsoft.com/office/drawing/2014/main" id="{89E28F3F-B110-65E7-79B8-7CED14ECCEE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247" y="3958750"/>
            <a:ext cx="799673" cy="951152"/>
          </a:xfrm>
          <a:prstGeom prst="rect">
            <a:avLst/>
          </a:prstGeom>
        </p:spPr>
      </p:pic>
      <p:pic>
        <p:nvPicPr>
          <p:cNvPr id="25" name="Imagem 24" descr="Logotipo&#10;&#10;O conteúdo gerado por IA pode estar incorreto.">
            <a:extLst>
              <a:ext uri="{FF2B5EF4-FFF2-40B4-BE49-F238E27FC236}">
                <a16:creationId xmlns:a16="http://schemas.microsoft.com/office/drawing/2014/main" id="{9B5ABDBA-1108-287B-2954-39BFB0762B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380" y="3983477"/>
            <a:ext cx="1179767" cy="904489"/>
          </a:xfrm>
          <a:prstGeom prst="rect">
            <a:avLst/>
          </a:prstGeom>
        </p:spPr>
      </p:pic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9BAECBEA-7F35-4568-4D39-E5366449ADD7}"/>
              </a:ext>
            </a:extLst>
          </p:cNvPr>
          <p:cNvCxnSpPr>
            <a:cxnSpLocks/>
          </p:cNvCxnSpPr>
          <p:nvPr/>
        </p:nvCxnSpPr>
        <p:spPr>
          <a:xfrm flipV="1">
            <a:off x="11135991" y="3036469"/>
            <a:ext cx="0" cy="734730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áfico 30" descr="Dólar com preenchimento sólido">
            <a:extLst>
              <a:ext uri="{FF2B5EF4-FFF2-40B4-BE49-F238E27FC236}">
                <a16:creationId xmlns:a16="http://schemas.microsoft.com/office/drawing/2014/main" id="{1DB546D4-D1F7-2491-B622-984BDB20E1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31493" y="3147979"/>
            <a:ext cx="635872" cy="63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42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0BCA6-2729-6445-02BC-6E67D4A18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FEB92-FB85-850F-DDBB-441E62666A7E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C672CC-1639-5A50-9267-5CC93482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4ED1529-EE68-4027-C5AB-9EC34CC5A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0EC1ECA-8F35-AEA4-555A-60D064567833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FACHADEIRO: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408F06-C6EB-D13A-7533-B421C0F9FD3F}"/>
              </a:ext>
            </a:extLst>
          </p:cNvPr>
          <p:cNvSpPr txBox="1"/>
          <p:nvPr/>
        </p:nvSpPr>
        <p:spPr>
          <a:xfrm>
            <a:off x="698097" y="1278142"/>
            <a:ext cx="477666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b="0" i="0" dirty="0">
              <a:effectLst/>
              <a:latin typeface="Arimo"/>
            </a:endParaRPr>
          </a:p>
          <a:p>
            <a:endParaRPr lang="pt-BR" dirty="0">
              <a:latin typeface="Arimo"/>
            </a:endParaRPr>
          </a:p>
          <a:p>
            <a:r>
              <a:rPr lang="pt-BR" b="0" i="0" dirty="0">
                <a:effectLst/>
                <a:latin typeface="Arimo"/>
              </a:rPr>
              <a:t>O </a:t>
            </a:r>
            <a:r>
              <a:rPr lang="pt-BR" b="1" i="0" dirty="0">
                <a:effectLst/>
                <a:latin typeface="Arimo"/>
              </a:rPr>
              <a:t>andaime fachadeiro </a:t>
            </a:r>
            <a:r>
              <a:rPr lang="pt-BR" b="0" i="0" dirty="0">
                <a:effectLst/>
                <a:latin typeface="Arimo"/>
              </a:rPr>
              <a:t>é um modelo composto por quadros</a:t>
            </a:r>
            <a:r>
              <a:rPr lang="pt-BR" dirty="0">
                <a:latin typeface="Arimo"/>
              </a:rPr>
              <a:t> </a:t>
            </a:r>
            <a:r>
              <a:rPr lang="pt-BR" b="0" i="0" dirty="0">
                <a:effectLst/>
                <a:latin typeface="Arimo"/>
              </a:rPr>
              <a:t>e plataformas antiderrapantes.</a:t>
            </a:r>
          </a:p>
          <a:p>
            <a:endParaRPr lang="pt-BR" dirty="0">
              <a:solidFill>
                <a:srgbClr val="595454"/>
              </a:solidFill>
              <a:latin typeface="Arimo"/>
            </a:endParaRPr>
          </a:p>
          <a:p>
            <a:r>
              <a:rPr lang="pt-BR" dirty="0">
                <a:latin typeface="Arimo"/>
              </a:rPr>
              <a:t>P</a:t>
            </a:r>
            <a:r>
              <a:rPr lang="pt-BR" b="0" i="0" dirty="0">
                <a:effectLst/>
                <a:latin typeface="Arimo"/>
              </a:rPr>
              <a:t>ossui uma estrutura linear com a finalidade de trabalhos em fachadas retilíneas. </a:t>
            </a:r>
          </a:p>
          <a:p>
            <a:endParaRPr lang="pt-BR" dirty="0">
              <a:latin typeface="Arimo"/>
            </a:endParaRPr>
          </a:p>
          <a:p>
            <a:r>
              <a:rPr lang="pt-BR" b="0" i="0" dirty="0">
                <a:effectLst/>
                <a:latin typeface="Arimo"/>
              </a:rPr>
              <a:t>A montagem é relativamente simples e rápida, uma vez que a estrutura menos complexa.</a:t>
            </a:r>
          </a:p>
          <a:p>
            <a:endParaRPr lang="pt-BR" dirty="0">
              <a:latin typeface="Arimo"/>
            </a:endParaRPr>
          </a:p>
          <a:p>
            <a:r>
              <a:rPr lang="pt-BR" b="0" i="0" dirty="0">
                <a:effectLst/>
                <a:latin typeface="Arimo"/>
              </a:rPr>
              <a:t>Quadros com altura fixa de 2,00 m. </a:t>
            </a:r>
          </a:p>
          <a:p>
            <a:endParaRPr lang="pt-BR" b="0" i="0" dirty="0">
              <a:effectLst/>
              <a:latin typeface="Arimo"/>
            </a:endParaRPr>
          </a:p>
          <a:p>
            <a:r>
              <a:rPr lang="pt-BR" b="1" i="0" dirty="0">
                <a:effectLst/>
                <a:latin typeface="Arimo"/>
              </a:rPr>
              <a:t>Plataformas fazem parte do sistema estrutural </a:t>
            </a:r>
            <a:r>
              <a:rPr lang="pt-BR" b="0" i="0" dirty="0">
                <a:effectLst/>
                <a:latin typeface="Arimo"/>
              </a:rPr>
              <a:t>e devem ser colocadas em todos os níveis.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CF59A5-0220-159C-62C7-616F1B538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166" y="1245153"/>
            <a:ext cx="5730737" cy="43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480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279B0-F0A8-C10B-A02A-231B532C9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102B8-D5E1-BD7B-277A-A6FA27B54DC7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D810425-2238-B7F6-8C41-FFB5376D0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78475E-E597-E422-0977-63A2BBC62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C7537AE-8061-8EF0-62ED-91A363C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567" y="1254382"/>
            <a:ext cx="673105" cy="70002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A59D16F-85EA-0E5B-78B7-701BC5AE1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9330" y="1118138"/>
            <a:ext cx="2466312" cy="41177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A9392BE-069D-C564-C627-0A60F94D5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9567" y="2051827"/>
            <a:ext cx="1757573" cy="56649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A46BFDE-E7C0-ED61-463C-4D5BE3155044}"/>
              </a:ext>
            </a:extLst>
          </p:cNvPr>
          <p:cNvSpPr txBox="1"/>
          <p:nvPr/>
        </p:nvSpPr>
        <p:spPr>
          <a:xfrm>
            <a:off x="6977311" y="5370530"/>
            <a:ext cx="4776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mo"/>
              </a:rPr>
              <a:t>*Largura: </a:t>
            </a:r>
            <a:r>
              <a:rPr lang="pt-BR" dirty="0"/>
              <a:t>73 </a:t>
            </a:r>
            <a:r>
              <a:rPr lang="pt-BR" dirty="0">
                <a:latin typeface="Arimo"/>
              </a:rPr>
              <a:t>cm</a:t>
            </a:r>
            <a:endParaRPr lang="pt-BR" b="0" i="0" dirty="0">
              <a:effectLst/>
              <a:latin typeface="Arimo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ABBF774-1BF3-DBD4-61FC-4AD20B8A967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05"/>
          <a:stretch/>
        </p:blipFill>
        <p:spPr>
          <a:xfrm>
            <a:off x="625387" y="1305092"/>
            <a:ext cx="3681800" cy="496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10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CE913-D5ED-F93F-6F8D-A6307BCF5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1B80A-F11B-9B6A-C2F8-FBDE7E72B66B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9F11A85-0489-493A-9254-91FE22265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5AB79FA-7205-3E38-2C2D-90598C637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EA4BED8-5FAF-B62F-81C9-A3EC22423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04" y="1305092"/>
            <a:ext cx="3851965" cy="520998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287CDD3-2205-928D-7FEC-BE675B3228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760"/>
          <a:stretch/>
        </p:blipFill>
        <p:spPr>
          <a:xfrm>
            <a:off x="6711268" y="1186682"/>
            <a:ext cx="2967390" cy="433936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703CF76F-6841-0F11-F7EB-966FC95A1B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583" y="1264739"/>
            <a:ext cx="1523508" cy="962727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A70B2E3-66B5-1DAF-30B4-484FB1B8FC11}"/>
              </a:ext>
            </a:extLst>
          </p:cNvPr>
          <p:cNvSpPr txBox="1"/>
          <p:nvPr/>
        </p:nvSpPr>
        <p:spPr>
          <a:xfrm>
            <a:off x="7085356" y="5787643"/>
            <a:ext cx="47766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mo"/>
              </a:rPr>
              <a:t>*Largura: 74 cm</a:t>
            </a:r>
            <a:endParaRPr lang="pt-BR" b="0" i="0" dirty="0">
              <a:effectLst/>
              <a:latin typeface="Arimo"/>
            </a:endParaRPr>
          </a:p>
        </p:txBody>
      </p:sp>
    </p:spTree>
    <p:extLst>
      <p:ext uri="{BB962C8B-B14F-4D97-AF65-F5344CB8AC3E}">
        <p14:creationId xmlns:p14="http://schemas.microsoft.com/office/powerpoint/2010/main" val="2071445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2BBE9-E05D-AAC2-A8A3-BAA3A6EC7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E4D6C78-B66E-E430-ECF7-4DB232136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3F8DD3F-785A-BE99-3811-F00C4FD5B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97184BE-F5D3-D60E-D9C5-514813E6CBA8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FACHADEIRO: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29253B-83A4-568E-298B-0BEE9A767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380" y="2123345"/>
            <a:ext cx="4991274" cy="373431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0A109517-F25D-74B1-F27D-94A23B3F1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97" y="2123345"/>
            <a:ext cx="5067996" cy="373431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5B3D445-2863-52DC-6422-D0E9D6D76C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3463" y="1358671"/>
            <a:ext cx="673891" cy="70084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13F1C7C-8548-A09D-5828-CFE0EDB69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6467" y="1386481"/>
            <a:ext cx="1759626" cy="56715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E71B7BF-A024-D50D-9D72-AD3295DDE2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6027" y="1074637"/>
            <a:ext cx="1525288" cy="9638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F1BBF64-4D23-3BFC-06BE-5BDEC8BC360C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16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BC1D2-12D8-40DB-E0BC-6944BDA31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FD48311-6E72-447A-DC4C-418B53B6B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1B1DAE6-EF53-B897-DCAF-6B40E761C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7A56FB86-1445-98E5-2381-1C9995DFC59A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1841244-2792-BDF3-D3E9-2585832168CA}"/>
              </a:ext>
            </a:extLst>
          </p:cNvPr>
          <p:cNvSpPr txBox="1"/>
          <p:nvPr/>
        </p:nvSpPr>
        <p:spPr>
          <a:xfrm>
            <a:off x="698097" y="1521245"/>
            <a:ext cx="477666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b="0" i="0" dirty="0">
              <a:effectLst/>
              <a:latin typeface="Arimo"/>
            </a:endParaRPr>
          </a:p>
          <a:p>
            <a:endParaRPr lang="pt-BR" dirty="0">
              <a:latin typeface="Arimo"/>
            </a:endParaRPr>
          </a:p>
          <a:p>
            <a:r>
              <a:rPr lang="pt-BR" b="0" i="0" dirty="0">
                <a:effectLst/>
                <a:latin typeface="Arimo"/>
              </a:rPr>
              <a:t>O </a:t>
            </a:r>
            <a:r>
              <a:rPr lang="pt-BR" b="1" i="0" dirty="0">
                <a:effectLst/>
                <a:latin typeface="Arimo"/>
              </a:rPr>
              <a:t>andaime multidirecional</a:t>
            </a:r>
            <a:r>
              <a:rPr lang="pt-BR" b="0" i="0" dirty="0">
                <a:effectLst/>
                <a:latin typeface="Arimo"/>
              </a:rPr>
              <a:t> é composto por postes estruturais com rosetas a cada 50 cm e travessas horizontais de diferentes modulações.</a:t>
            </a:r>
          </a:p>
          <a:p>
            <a:endParaRPr lang="pt-BR" dirty="0">
              <a:latin typeface="Arimo"/>
            </a:endParaRPr>
          </a:p>
          <a:p>
            <a:pPr algn="l"/>
            <a:r>
              <a:rPr lang="pt-BR" b="0" i="0" dirty="0">
                <a:effectLst/>
                <a:latin typeface="Arimo"/>
              </a:rPr>
              <a:t>Pode ser montado em várias direções, adaptando-se a diferentes tipos de projeto, como escadas e outras estruturas, além de também exercer a função de escoramento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BR" dirty="0">
              <a:latin typeface="Arimo"/>
            </a:endParaRPr>
          </a:p>
          <a:p>
            <a:pPr algn="l"/>
            <a:r>
              <a:rPr lang="pt-BR" dirty="0">
                <a:latin typeface="Arimo"/>
              </a:rPr>
              <a:t>Altura variável, </a:t>
            </a:r>
            <a:r>
              <a:rPr lang="pt-BR" b="1" dirty="0">
                <a:latin typeface="Arimo"/>
              </a:rPr>
              <a:t>plataforma não faz parte do sistema estrutural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F2067E4-5867-16CB-8A79-BB8CC9FD4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371" y="1521245"/>
            <a:ext cx="3304145" cy="287202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FF439591-71CC-5BA6-F033-127B3D1E6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8037" y="1068358"/>
            <a:ext cx="2339543" cy="4580017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21BB6A29-E725-7EA3-36C8-C61FE5CE0F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7163" y="4407727"/>
            <a:ext cx="3218904" cy="583623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06934EA-05A1-54A3-FA08-0EBA3F3DB45B}"/>
              </a:ext>
            </a:extLst>
          </p:cNvPr>
          <p:cNvSpPr txBox="1"/>
          <p:nvPr/>
        </p:nvSpPr>
        <p:spPr>
          <a:xfrm>
            <a:off x="8563254" y="5308755"/>
            <a:ext cx="37406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mo"/>
              </a:rPr>
              <a:t>Horizontais tem m</a:t>
            </a:r>
            <a:r>
              <a:rPr lang="pt-BR" b="0" i="0" dirty="0">
                <a:effectLst/>
                <a:latin typeface="Arimo"/>
              </a:rPr>
              <a:t>esmas modulações do Fachadeiro: </a:t>
            </a:r>
            <a:r>
              <a:rPr lang="pt-BR" dirty="0">
                <a:latin typeface="Arimo"/>
              </a:rPr>
              <a:t>307, </a:t>
            </a:r>
            <a:r>
              <a:rPr lang="pt-BR" b="0" i="0" dirty="0">
                <a:effectLst/>
                <a:latin typeface="Arimo"/>
              </a:rPr>
              <a:t>257, 207, 157, 109, 73. </a:t>
            </a:r>
          </a:p>
          <a:p>
            <a:endParaRPr lang="pt-BR" dirty="0">
              <a:latin typeface="Arimo"/>
            </a:endParaRPr>
          </a:p>
          <a:p>
            <a:endParaRPr lang="pt-BR" b="0" i="0" dirty="0">
              <a:effectLst/>
              <a:latin typeface="Arimo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B0FB0BE-C5BF-9F9C-D6A0-9F444F94FEE9}"/>
              </a:ext>
            </a:extLst>
          </p:cNvPr>
          <p:cNvSpPr txBox="1"/>
          <p:nvPr/>
        </p:nvSpPr>
        <p:spPr>
          <a:xfrm>
            <a:off x="5635169" y="5334421"/>
            <a:ext cx="26502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mo"/>
              </a:rPr>
              <a:t>Postes de 50, 100, 150, 200, 250 e 300.</a:t>
            </a:r>
            <a:endParaRPr lang="pt-BR" b="0" i="0" dirty="0">
              <a:effectLst/>
              <a:latin typeface="Arimo"/>
            </a:endParaRPr>
          </a:p>
          <a:p>
            <a:endParaRPr lang="pt-BR" dirty="0">
              <a:latin typeface="Arimo"/>
            </a:endParaRPr>
          </a:p>
          <a:p>
            <a:endParaRPr lang="pt-BR" b="0" i="0" dirty="0">
              <a:effectLst/>
              <a:latin typeface="Arimo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D09DB2F-A71E-4A01-0C94-60A0695B77BF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328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80174-432E-EE7F-18CB-E34AFDEB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EB890-36E5-C523-D48F-0E9DB9408347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38E357-A134-0DA8-67AB-810A7E5E8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F9EEDDD-B5A2-A3AF-E426-260F5365C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722E1EC-7A94-2938-2F65-01246F2B7EE5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63CB135-22FA-01DD-8CC9-3A66A5A79219}"/>
              </a:ext>
            </a:extLst>
          </p:cNvPr>
          <p:cNvSpPr txBox="1"/>
          <p:nvPr/>
        </p:nvSpPr>
        <p:spPr>
          <a:xfrm>
            <a:off x="698097" y="1521245"/>
            <a:ext cx="477666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b="0" i="0" dirty="0">
              <a:effectLst/>
              <a:latin typeface="Arimo"/>
            </a:endParaRPr>
          </a:p>
          <a:p>
            <a:endParaRPr lang="pt-BR" dirty="0">
              <a:latin typeface="Arimo"/>
            </a:endParaRPr>
          </a:p>
          <a:p>
            <a:r>
              <a:rPr lang="pt-BR" b="0" i="0" dirty="0">
                <a:effectLst/>
                <a:latin typeface="Arimo"/>
              </a:rPr>
              <a:t>O </a:t>
            </a:r>
            <a:r>
              <a:rPr lang="pt-BR" b="1" i="0" dirty="0">
                <a:effectLst/>
                <a:latin typeface="Arimo"/>
              </a:rPr>
              <a:t>andaime multidirecional</a:t>
            </a:r>
            <a:r>
              <a:rPr lang="pt-BR" b="0" i="0" dirty="0">
                <a:effectLst/>
                <a:latin typeface="Arimo"/>
              </a:rPr>
              <a:t> é composto por postes estruturais com rosetas a cada 50 cm e travessas horizontais de diferentes modulações.</a:t>
            </a:r>
          </a:p>
          <a:p>
            <a:endParaRPr lang="pt-BR" dirty="0">
              <a:latin typeface="Arimo"/>
            </a:endParaRPr>
          </a:p>
          <a:p>
            <a:pPr algn="l"/>
            <a:r>
              <a:rPr lang="pt-BR" b="0" i="0" dirty="0">
                <a:effectLst/>
                <a:latin typeface="Arimo"/>
              </a:rPr>
              <a:t>Pode ser montado em várias direções, adaptando-se a diferentes tipos de projeto, como escadas e outras estruturas, além de também exercer a função de escoramento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pt-BR" dirty="0">
              <a:latin typeface="Arimo"/>
            </a:endParaRPr>
          </a:p>
          <a:p>
            <a:pPr algn="l"/>
            <a:r>
              <a:rPr lang="pt-BR" dirty="0">
                <a:latin typeface="Arimo"/>
              </a:rPr>
              <a:t>Altura variável, </a:t>
            </a:r>
            <a:r>
              <a:rPr lang="pt-BR" b="1" dirty="0">
                <a:latin typeface="Arimo"/>
              </a:rPr>
              <a:t>plataforma não faz parte do sistema estrutural</a:t>
            </a:r>
          </a:p>
          <a:p>
            <a:pPr algn="l"/>
            <a:endParaRPr lang="pt-BR" dirty="0">
              <a:latin typeface="Arimo"/>
            </a:endParaRPr>
          </a:p>
        </p:txBody>
      </p:sp>
      <p:pic>
        <p:nvPicPr>
          <p:cNvPr id="22" name="Imagem 21" descr="Andaime na frente de uma cerca&#10;&#10;O conteúdo gerado por IA pode estar incorreto.">
            <a:extLst>
              <a:ext uri="{FF2B5EF4-FFF2-40B4-BE49-F238E27FC236}">
                <a16:creationId xmlns:a16="http://schemas.microsoft.com/office/drawing/2014/main" id="{FD77128A-4F9B-C440-8390-3A3F0BF16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722" y="1351993"/>
            <a:ext cx="6116046" cy="458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151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86760-691C-9D0D-02AE-8DE45C8EC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6C76170-B667-B86D-68B7-9E6375E0E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97FFB01-3A0F-40BA-3864-D00077F8A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B607A1D-03CD-6F52-6A3A-C0FC3470898B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A2269B5C-192E-8582-E7DE-9844277E7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94908"/>
            <a:ext cx="12192000" cy="203439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9E0933C-4680-D554-B0CD-1CFDDD57F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97" y="1865291"/>
            <a:ext cx="673105" cy="70002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B6F8E69-F146-F67C-0645-B1BDA5A5B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097" y="2662736"/>
            <a:ext cx="1757573" cy="56649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1E4A206-DE76-70D4-EEE8-5B78E765E475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282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1A801-DCF5-1083-8122-21482719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292D534-906C-C374-3BAC-28DEB6ADB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F751E49-DE45-2F7D-52B0-6C853592C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D553022-ED21-E437-28A2-4C0F373CAC98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E64AF59-F0F6-42A6-DE17-4660F17F7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097" y="1865291"/>
            <a:ext cx="673105" cy="70002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9414E60-7C92-A111-DA34-AFDD076E3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97" y="2662736"/>
            <a:ext cx="1757573" cy="56649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6C26597-29ED-ACE9-4901-FE0E5F487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7362" y="1299899"/>
            <a:ext cx="5591359" cy="449582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8292C47-D783-60A6-8A7E-FCB064D49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42236" y="3494630"/>
            <a:ext cx="3096006" cy="264071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77F12B7-1293-3FD9-AFAA-3A94D9930C3A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562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F653C-698C-9881-43FD-2134D88F0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EF68D0-3E9B-1587-86D7-C5E315F28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35D0308-7AE5-146C-1372-DF024F02D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9B00DA4-A1A7-FD73-62C1-AF628B1DCFB7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991F3DF-6DBC-9855-5610-B2A0890CC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787" y="2166031"/>
            <a:ext cx="4636431" cy="3838148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0F843CC-3C59-21F3-04E5-0C8360964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476" y="2166031"/>
            <a:ext cx="5272063" cy="3838148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9B81654-D62B-6E40-2FD2-8BE06BDF1CD1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4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6646-BDD1-62E6-E9B2-591355327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D6407EB-7F31-0980-3A9A-B2A579D6E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73306BC-432E-54E8-334D-2F33CBCF7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240CE07-0AF7-3283-DAB5-32F777304DDB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C37DA6C-9875-29D2-F0B7-6EE775D8E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056" y="1854900"/>
            <a:ext cx="2682472" cy="4610500"/>
          </a:xfrm>
          <a:prstGeom prst="rect">
            <a:avLst/>
          </a:prstGeom>
        </p:spPr>
      </p:pic>
      <p:pic>
        <p:nvPicPr>
          <p:cNvPr id="9" name="Imagem 8" descr="Cerca de metal&#10;&#10;O conteúdo gerado por IA pode estar incorreto.">
            <a:extLst>
              <a:ext uri="{FF2B5EF4-FFF2-40B4-BE49-F238E27FC236}">
                <a16:creationId xmlns:a16="http://schemas.microsoft.com/office/drawing/2014/main" id="{9971FABA-0C77-D5A9-18C1-2254596E6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0"/>
          <a:stretch/>
        </p:blipFill>
        <p:spPr>
          <a:xfrm>
            <a:off x="849087" y="1854898"/>
            <a:ext cx="3439683" cy="461050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100389B8-1E5D-385E-2438-EFD5262F3E83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7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61BCA-8C41-ACD9-3007-68997FDA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EDAEC15-8711-2296-8043-8DE1F17E2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8403" y="1738128"/>
            <a:ext cx="3607685" cy="486977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CB2AFDA-0741-70E1-480A-12C308134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983516D-BB3E-A4EF-2D85-53E572E28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A7E3920-56A1-891A-BE7B-BFBFBFA5331D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0036B20-4AC1-BAE2-3F63-0DD4508950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35" r="6190"/>
          <a:stretch/>
        </p:blipFill>
        <p:spPr>
          <a:xfrm>
            <a:off x="4806756" y="1693276"/>
            <a:ext cx="3108937" cy="487924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DC797F7-7747-46B6-4EEC-596EA863E3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87" y="1693277"/>
            <a:ext cx="4108659" cy="48954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765024-C1EB-72B3-FAE3-66C01E5212DB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69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818CF-F1AB-F797-893E-D3BF0A10E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F891815C-C140-53BA-4DE5-A1313C73F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309" y="1618921"/>
            <a:ext cx="6262781" cy="464860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98E6DC9-2C62-5EDC-95AF-F15572DF2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0C8D883-92C0-DB7B-9238-CC3D1519A9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CE77789A-4DF5-6FAE-586F-C903171F2378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MULTIDIRECIONAL: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E7322019-FF02-EEC2-0D1E-8F8E31741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51" y="1618922"/>
            <a:ext cx="3505504" cy="464860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19A0802-56CC-6619-D206-B3907CD58AE5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55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E6A1D-83BF-3C76-E451-A793FE965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D8AFA1F-08C6-344D-75DA-209947429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93"/>
          <a:stretch/>
        </p:blipFill>
        <p:spPr>
          <a:xfrm>
            <a:off x="4325221" y="1716559"/>
            <a:ext cx="5976248" cy="486358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CA81EE4-85CA-ACBD-0967-DB8DD30EF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0141367-8690-05CA-CD74-6DED5A375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EA0342D-14DC-B897-1D05-B8579C63B276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6941194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FACHADEIRO + MULTIDIRECIONAL: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ACA8A864-BAFB-9E79-4F8E-DFB3F48E8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84" y="1713427"/>
            <a:ext cx="3536755" cy="486671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A91FDE-B5D6-61B3-1622-B79EED24F707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64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BD2A5-C78A-1CAD-E4D4-1CF16ED34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03BD6ECE-9409-EA49-A153-E90A31197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956" y="1658701"/>
            <a:ext cx="3723280" cy="496234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2455B29-8BCE-1169-764E-106C6DAA9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B62F17E-C9DB-5564-FE59-EFC24AC2C6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270E97C-5E4B-06E0-8C34-95B65D94A9B8}"/>
              </a:ext>
            </a:extLst>
          </p:cNvPr>
          <p:cNvSpPr txBox="1">
            <a:spLocks/>
          </p:cNvSpPr>
          <p:nvPr/>
        </p:nvSpPr>
        <p:spPr>
          <a:xfrm>
            <a:off x="698097" y="924130"/>
            <a:ext cx="6941194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u="sng" dirty="0">
                <a:solidFill>
                  <a:srgbClr val="C00000"/>
                </a:solidFill>
                <a:latin typeface="Arimo"/>
              </a:rPr>
              <a:t>FACHADEIRO + MULTIDIRECIONAL:</a:t>
            </a:r>
          </a:p>
        </p:txBody>
      </p:sp>
      <p:pic>
        <p:nvPicPr>
          <p:cNvPr id="5" name="Imagem 4" descr="Uma imagem contendo edifício, metal, trem, área&#10;&#10;O conteúdo gerado por IA pode estar incorreto.">
            <a:extLst>
              <a:ext uri="{FF2B5EF4-FFF2-40B4-BE49-F238E27FC236}">
                <a16:creationId xmlns:a16="http://schemas.microsoft.com/office/drawing/2014/main" id="{1E323E7C-B1DB-0DA6-55BD-3F8893F99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89" y="1667002"/>
            <a:ext cx="2774558" cy="4949044"/>
          </a:xfrm>
          <a:prstGeom prst="rect">
            <a:avLst/>
          </a:prstGeom>
        </p:spPr>
      </p:pic>
      <p:pic>
        <p:nvPicPr>
          <p:cNvPr id="9" name="Imagem 8" descr="Trem passando por baixo de ponte&#10;&#10;O conteúdo gerado por IA pode estar incorreto.">
            <a:extLst>
              <a:ext uri="{FF2B5EF4-FFF2-40B4-BE49-F238E27FC236}">
                <a16:creationId xmlns:a16="http://schemas.microsoft.com/office/drawing/2014/main" id="{7B52037F-578E-FD81-C77C-5D33693E3C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64" y="1740640"/>
            <a:ext cx="2699681" cy="4801768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68CF3E5C-2113-0496-D39A-F79779771D29}"/>
              </a:ext>
            </a:extLst>
          </p:cNvPr>
          <p:cNvSpPr txBox="1">
            <a:spLocks/>
          </p:cNvSpPr>
          <p:nvPr/>
        </p:nvSpPr>
        <p:spPr>
          <a:xfrm>
            <a:off x="625387" y="59047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Fornecedores, Tipos e Modulações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727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1CA82-4529-817A-3773-EE47920E5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105B1A4-0669-3674-04B9-7A8A60F7F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2C26F79-EBEF-BFE2-2B2B-8CED830FB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1AA2B02-E395-EAD0-4725-DB8AAED1095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52F26B79-4583-8476-C626-7A2945BF6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7" y="991376"/>
            <a:ext cx="7812480" cy="554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1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33251-3E95-388A-D302-D8DEFD8D7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52A590C8-44C5-57D8-0002-B64640F1D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7" y="1001807"/>
            <a:ext cx="7812480" cy="554307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73103EF-9373-9234-3B6D-348BBC95E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55916DE-D758-7566-66C4-262349EBC6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19E38A26-25BC-64E6-9D1E-E0EC09443AD5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593D811-ABE9-0D26-007F-3DF81A295F02}"/>
              </a:ext>
            </a:extLst>
          </p:cNvPr>
          <p:cNvCxnSpPr>
            <a:cxnSpLocks/>
          </p:cNvCxnSpPr>
          <p:nvPr/>
        </p:nvCxnSpPr>
        <p:spPr>
          <a:xfrm>
            <a:off x="1563736" y="1802674"/>
            <a:ext cx="990283" cy="625044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>
            <a:extLst>
              <a:ext uri="{FF2B5EF4-FFF2-40B4-BE49-F238E27FC236}">
                <a16:creationId xmlns:a16="http://schemas.microsoft.com/office/drawing/2014/main" id="{5CD581C7-7D04-B375-47BD-5342EC6F08A2}"/>
              </a:ext>
            </a:extLst>
          </p:cNvPr>
          <p:cNvSpPr txBox="1">
            <a:spLocks/>
          </p:cNvSpPr>
          <p:nvPr/>
        </p:nvSpPr>
        <p:spPr>
          <a:xfrm>
            <a:off x="-274124" y="1068805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PERSPECTIVAS GERAIS</a:t>
            </a:r>
          </a:p>
          <a:p>
            <a:pPr algn="ctr"/>
            <a:r>
              <a:rPr lang="pt-BR" sz="1600" b="1" dirty="0">
                <a:solidFill>
                  <a:srgbClr val="C00000"/>
                </a:solidFill>
              </a:rPr>
              <a:t>DO PROEJTO</a:t>
            </a:r>
          </a:p>
        </p:txBody>
      </p:sp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3EED2FD4-EF89-4255-66EB-0FF669859E25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9336053" y="2460621"/>
            <a:ext cx="1554469" cy="1440047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ítulo 1">
            <a:extLst>
              <a:ext uri="{FF2B5EF4-FFF2-40B4-BE49-F238E27FC236}">
                <a16:creationId xmlns:a16="http://schemas.microsoft.com/office/drawing/2014/main" id="{8790A09D-0247-8F6D-2707-FD8CE81C3D7C}"/>
              </a:ext>
            </a:extLst>
          </p:cNvPr>
          <p:cNvSpPr txBox="1">
            <a:spLocks/>
          </p:cNvSpPr>
          <p:nvPr/>
        </p:nvSpPr>
        <p:spPr>
          <a:xfrm>
            <a:off x="9336053" y="1604894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FOTO / PERSPECTIVA </a:t>
            </a:r>
          </a:p>
          <a:p>
            <a:pPr algn="ctr"/>
            <a:r>
              <a:rPr lang="pt-BR" sz="1600" b="1" dirty="0">
                <a:solidFill>
                  <a:srgbClr val="C00000"/>
                </a:solidFill>
              </a:rPr>
              <a:t>DO EMPREENDIMENTO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F7F86590-5CC2-7896-E85E-EF8C1773E37C}"/>
              </a:ext>
            </a:extLst>
          </p:cNvPr>
          <p:cNvCxnSpPr>
            <a:cxnSpLocks/>
          </p:cNvCxnSpPr>
          <p:nvPr/>
        </p:nvCxnSpPr>
        <p:spPr>
          <a:xfrm flipH="1">
            <a:off x="7222603" y="1068805"/>
            <a:ext cx="1292679" cy="2704542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>
            <a:extLst>
              <a:ext uri="{FF2B5EF4-FFF2-40B4-BE49-F238E27FC236}">
                <a16:creationId xmlns:a16="http://schemas.microsoft.com/office/drawing/2014/main" id="{29B545D0-B677-58DE-CEED-314139EFE875}"/>
              </a:ext>
            </a:extLst>
          </p:cNvPr>
          <p:cNvSpPr txBox="1">
            <a:spLocks/>
          </p:cNvSpPr>
          <p:nvPr/>
        </p:nvSpPr>
        <p:spPr>
          <a:xfrm>
            <a:off x="6863800" y="440751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INFORMAÇÕES DE TRECHOS / FASES ...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15101C54-7798-0D19-A4D9-09D1C2116219}"/>
              </a:ext>
            </a:extLst>
          </p:cNvPr>
          <p:cNvSpPr txBox="1">
            <a:spLocks/>
          </p:cNvSpPr>
          <p:nvPr/>
        </p:nvSpPr>
        <p:spPr>
          <a:xfrm>
            <a:off x="104919" y="4850192"/>
            <a:ext cx="2372456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/>
              <a:t>Importante conhecer o projeto!</a:t>
            </a:r>
          </a:p>
          <a:p>
            <a:pPr algn="ctr"/>
            <a:endParaRPr lang="pt-BR" sz="2000" dirty="0"/>
          </a:p>
          <a:p>
            <a:pPr algn="ctr"/>
            <a:r>
              <a:rPr lang="pt-BR" sz="2000" dirty="0"/>
              <a:t>Andaime é para estrutura? Para acabamento? Qual serviço?</a:t>
            </a:r>
          </a:p>
        </p:txBody>
      </p:sp>
    </p:spTree>
    <p:extLst>
      <p:ext uri="{BB962C8B-B14F-4D97-AF65-F5344CB8AC3E}">
        <p14:creationId xmlns:p14="http://schemas.microsoft.com/office/powerpoint/2010/main" val="3792487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3AC8C-C67A-45A2-CB6C-DECE87558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FF4617AA-9E47-A8A0-7521-59F1E08D1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7" y="991376"/>
            <a:ext cx="7812480" cy="554307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A619A31-667F-04EE-8A95-4C06E5BDB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B87DECE-B0C0-7768-70E1-ED2FDA386F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D3FEEBA2-D321-80F0-FB72-F5882BF122D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F40F4C65-9D05-7366-D05B-DB7AB702C3A0}"/>
              </a:ext>
            </a:extLst>
          </p:cNvPr>
          <p:cNvCxnSpPr>
            <a:cxnSpLocks/>
          </p:cNvCxnSpPr>
          <p:nvPr/>
        </p:nvCxnSpPr>
        <p:spPr>
          <a:xfrm flipH="1">
            <a:off x="9041603" y="2047206"/>
            <a:ext cx="1201218" cy="632128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ítulo 1">
            <a:extLst>
              <a:ext uri="{FF2B5EF4-FFF2-40B4-BE49-F238E27FC236}">
                <a16:creationId xmlns:a16="http://schemas.microsoft.com/office/drawing/2014/main" id="{E361F64B-255C-330B-C874-2F2AE0D19AC7}"/>
              </a:ext>
            </a:extLst>
          </p:cNvPr>
          <p:cNvSpPr txBox="1">
            <a:spLocks/>
          </p:cNvSpPr>
          <p:nvPr/>
        </p:nvSpPr>
        <p:spPr>
          <a:xfrm>
            <a:off x="8951182" y="1295796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NOTAS GERAIS: </a:t>
            </a:r>
          </a:p>
          <a:p>
            <a:pPr algn="ctr"/>
            <a:r>
              <a:rPr lang="pt-BR" sz="1600" b="1" dirty="0">
                <a:solidFill>
                  <a:srgbClr val="C00000"/>
                </a:solidFill>
              </a:rPr>
              <a:t>Informações técnicas</a:t>
            </a:r>
          </a:p>
        </p:txBody>
      </p:sp>
    </p:spTree>
    <p:extLst>
      <p:ext uri="{BB962C8B-B14F-4D97-AF65-F5344CB8AC3E}">
        <p14:creationId xmlns:p14="http://schemas.microsoft.com/office/powerpoint/2010/main" val="3107204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A6DC5-7BD4-9149-835F-EC745C89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6FE219B8-B62B-EEA2-28BE-CBA903C85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002" y="0"/>
            <a:ext cx="8656284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9657D7-B61B-B149-A7FA-5DAB70740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B12DE9A-C318-4568-81E8-28E1B0A40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378E869-B31D-800C-9A08-50FFBEDD14DE}"/>
              </a:ext>
            </a:extLst>
          </p:cNvPr>
          <p:cNvSpPr/>
          <p:nvPr/>
        </p:nvSpPr>
        <p:spPr>
          <a:xfrm>
            <a:off x="5856791" y="1863524"/>
            <a:ext cx="1666754" cy="162046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0CD6EC6-4070-DAB5-35C3-15D922996F36}"/>
              </a:ext>
            </a:extLst>
          </p:cNvPr>
          <p:cNvSpPr/>
          <p:nvPr/>
        </p:nvSpPr>
        <p:spPr>
          <a:xfrm>
            <a:off x="2257064" y="5254906"/>
            <a:ext cx="1030146" cy="13889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995AE1D-5E03-B23B-6C29-EA5897088757}"/>
              </a:ext>
            </a:extLst>
          </p:cNvPr>
          <p:cNvSpPr/>
          <p:nvPr/>
        </p:nvSpPr>
        <p:spPr>
          <a:xfrm>
            <a:off x="2257064" y="5905980"/>
            <a:ext cx="1030146" cy="13889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E581EC2-3B82-CC6B-1FD2-6A300AED5D0E}"/>
              </a:ext>
            </a:extLst>
          </p:cNvPr>
          <p:cNvSpPr/>
          <p:nvPr/>
        </p:nvSpPr>
        <p:spPr>
          <a:xfrm>
            <a:off x="2870522" y="2641919"/>
            <a:ext cx="798652" cy="138898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87301FFC-F4A8-483A-CFCD-F3B2EEA7107B}"/>
              </a:ext>
            </a:extLst>
          </p:cNvPr>
          <p:cNvSpPr/>
          <p:nvPr/>
        </p:nvSpPr>
        <p:spPr>
          <a:xfrm>
            <a:off x="5590573" y="144682"/>
            <a:ext cx="1932972" cy="162046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C51F1EE-852A-09D5-15F6-85FE43EBE37A}"/>
              </a:ext>
            </a:extLst>
          </p:cNvPr>
          <p:cNvSpPr/>
          <p:nvPr/>
        </p:nvSpPr>
        <p:spPr>
          <a:xfrm>
            <a:off x="2001456" y="381966"/>
            <a:ext cx="2362200" cy="180853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9546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0F5DC-28CF-FE1A-573B-5AB2425D9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F0EEC0D-8929-9265-720B-E68DEEB97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7CBC7F3-8E39-337E-4CB8-00B777CDA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3B077D82-968B-D0AB-AA9D-4E8A8A2A25C7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0E0189E-62B5-EB4F-0CB1-3C41E3089A71}"/>
              </a:ext>
            </a:extLst>
          </p:cNvPr>
          <p:cNvSpPr txBox="1">
            <a:spLocks/>
          </p:cNvSpPr>
          <p:nvPr/>
        </p:nvSpPr>
        <p:spPr>
          <a:xfrm>
            <a:off x="339334" y="6056785"/>
            <a:ext cx="3108937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dirty="0">
                <a:hlinkClick r:id="rId4"/>
              </a:rPr>
              <a:t>https://autode.sk/40awaNs</a:t>
            </a:r>
            <a:endParaRPr lang="pt-BR" sz="1600" dirty="0"/>
          </a:p>
          <a:p>
            <a:pPr algn="ctr"/>
            <a:endParaRPr lang="pt-BR" sz="16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69EF8AC-A9C0-9B71-BFFF-342AE95496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87" y="1057598"/>
            <a:ext cx="10984375" cy="499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31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00DB-A539-3B4B-8632-F7ED4777A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7F363F-82E6-D67C-5FF0-E031CE759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F002B6A-B4C2-E279-A156-94AE8083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EDDCF92-1939-D2C0-D9EE-F0F7B6A709C1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2" name="Imagem 1" descr="Uma imagem contendo Diagrama&#10;&#10;Descrição gerada automaticamente">
            <a:extLst>
              <a:ext uri="{FF2B5EF4-FFF2-40B4-BE49-F238E27FC236}">
                <a16:creationId xmlns:a16="http://schemas.microsoft.com/office/drawing/2014/main" id="{A5301DBB-B1CE-80CE-7535-867B0D0A17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907" y="991376"/>
            <a:ext cx="7812480" cy="5543079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FEE1105-CC42-E1BB-980C-8DA6B173F258}"/>
              </a:ext>
            </a:extLst>
          </p:cNvPr>
          <p:cNvCxnSpPr>
            <a:cxnSpLocks/>
          </p:cNvCxnSpPr>
          <p:nvPr/>
        </p:nvCxnSpPr>
        <p:spPr>
          <a:xfrm flipH="1">
            <a:off x="9440691" y="5146385"/>
            <a:ext cx="1588804" cy="831637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193C52C2-95BC-7643-7260-0AE177E73BC5}"/>
              </a:ext>
            </a:extLst>
          </p:cNvPr>
          <p:cNvSpPr txBox="1">
            <a:spLocks/>
          </p:cNvSpPr>
          <p:nvPr/>
        </p:nvSpPr>
        <p:spPr>
          <a:xfrm>
            <a:off x="9217399" y="4546305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SELO</a:t>
            </a:r>
          </a:p>
        </p:txBody>
      </p:sp>
    </p:spTree>
    <p:extLst>
      <p:ext uri="{BB962C8B-B14F-4D97-AF65-F5344CB8AC3E}">
        <p14:creationId xmlns:p14="http://schemas.microsoft.com/office/powerpoint/2010/main" val="2466768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75021-74B4-540E-E90A-103DDF06E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01560C-E017-0F9C-FA2B-3F9E99D65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E9EDF5D-2EAC-050D-839E-0C31BE782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2E9D8E1-BFF7-DAAF-5391-B1F7EBCF8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48FA8D4-EC01-CBCE-D28A-ADC61A34CC10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1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93FF4-0989-163B-272B-F6F70A3BD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8249FB9-7A8C-4D98-8376-C8C186E4A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81E57A-C47D-CF54-D043-C26A6BB52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CC214F4-F80F-9712-D06C-D87AEFE4F2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C595C81-8879-1F01-267D-3B8FFF0DD54F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55ACA5E-E315-3093-D744-AA16F3D81AB2}"/>
              </a:ext>
            </a:extLst>
          </p:cNvPr>
          <p:cNvSpPr/>
          <p:nvPr/>
        </p:nvSpPr>
        <p:spPr>
          <a:xfrm>
            <a:off x="4953965" y="3287138"/>
            <a:ext cx="1142036" cy="625033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916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86FEE-DFA7-D769-F5E9-C5A7753D3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ACDD41D-C88C-D7AA-5B8B-A077B56BA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9576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0B4C8B2-2098-83BD-74D2-9F87B6CA6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0C1073A-0244-D5D1-2DD3-7CB5E806A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9F71282-0EFE-9251-880A-9B47F17DD466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3AAB01F-6D21-7680-1650-63220771117F}"/>
              </a:ext>
            </a:extLst>
          </p:cNvPr>
          <p:cNvSpPr/>
          <p:nvPr/>
        </p:nvSpPr>
        <p:spPr>
          <a:xfrm>
            <a:off x="6261905" y="2777924"/>
            <a:ext cx="1666754" cy="1805651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314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2AC6-CEFA-6320-9930-E5CDE3492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6B21E2-D507-7B6F-4C37-FC7E3C5AB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32FA124-606D-7276-41BE-3A15833B8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EA08ED2-45C6-9E1D-2EB1-36090D2BD5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9DFE8EA-E0DA-DF03-0C07-1BB9ADBF65D0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4E49C38-6BB6-57D1-5359-7F4A14D7068C}"/>
              </a:ext>
            </a:extLst>
          </p:cNvPr>
          <p:cNvSpPr/>
          <p:nvPr/>
        </p:nvSpPr>
        <p:spPr>
          <a:xfrm>
            <a:off x="6261904" y="4548850"/>
            <a:ext cx="4188381" cy="625033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041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AD32F-915D-495B-BEE2-405244E09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A4E378-26A1-D52F-681C-B1E6FDC10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D37F1F2-6D5F-ACE8-23D2-5D3AD45E0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F19EDCE-7EFE-90EC-723F-F873AAF18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6944AA1-27EC-92AB-76E3-B1DDFE2BB2F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3D057D7-246D-95C1-D153-8036C78A015F}"/>
              </a:ext>
            </a:extLst>
          </p:cNvPr>
          <p:cNvSpPr/>
          <p:nvPr/>
        </p:nvSpPr>
        <p:spPr>
          <a:xfrm>
            <a:off x="4930816" y="3946968"/>
            <a:ext cx="1165184" cy="56716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6291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CCF36-D08A-10C6-0A66-9DFC21A60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511AFF5-BCB7-F9F7-FB77-5BD538A36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2D9C72D-93F6-D430-26E7-34C478B9E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ECD023C-D9A0-2329-58DD-82936A57F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E614F65-23E4-9810-DBD4-22EC1ECE0FD5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A1B8737-2970-EF8E-1194-FF750E2EE336}"/>
              </a:ext>
            </a:extLst>
          </p:cNvPr>
          <p:cNvSpPr/>
          <p:nvPr/>
        </p:nvSpPr>
        <p:spPr>
          <a:xfrm>
            <a:off x="115747" y="1107799"/>
            <a:ext cx="11822495" cy="377663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EAC262D-6AF8-E9EA-492B-DB5F9C6E2152}"/>
              </a:ext>
            </a:extLst>
          </p:cNvPr>
          <p:cNvSpPr/>
          <p:nvPr/>
        </p:nvSpPr>
        <p:spPr>
          <a:xfrm>
            <a:off x="9491241" y="4710129"/>
            <a:ext cx="810227" cy="377663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A2AB564D-F031-EFDF-405C-C4A097A0F89E}"/>
              </a:ext>
            </a:extLst>
          </p:cNvPr>
          <p:cNvSpPr/>
          <p:nvPr/>
        </p:nvSpPr>
        <p:spPr>
          <a:xfrm>
            <a:off x="4930816" y="3946968"/>
            <a:ext cx="1165184" cy="56716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432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190DF-76FD-DE90-F35A-619B290C0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DF03D4-3C00-2B59-D58A-22BE9F391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1C8C9E9-F35C-4D82-0F0B-8E418EA93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662DA24-EB44-807E-48B9-CA746B2BD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0DCFAE3-442D-7296-3BF3-41EB48437100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B653E15-C04C-692B-73AC-5EB00328A015}"/>
              </a:ext>
            </a:extLst>
          </p:cNvPr>
          <p:cNvSpPr/>
          <p:nvPr/>
        </p:nvSpPr>
        <p:spPr>
          <a:xfrm>
            <a:off x="6261904" y="5161541"/>
            <a:ext cx="5104435" cy="58866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710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4890-FC27-E2BC-403D-4373DE1A0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BC9BEB1-F298-9519-E7BC-899BA91B8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799"/>
            <a:ext cx="12192000" cy="52310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10707BA-733A-58C3-2F9D-AC28C34FA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88D98E7-DAE9-E014-6075-C8900D8B4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1EC4EF2D-E650-A2B6-D773-48F7FB30ED15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E0754A4-7E27-5FDA-BBC8-93882BAB0679}"/>
              </a:ext>
            </a:extLst>
          </p:cNvPr>
          <p:cNvSpPr/>
          <p:nvPr/>
        </p:nvSpPr>
        <p:spPr>
          <a:xfrm>
            <a:off x="9298098" y="2179122"/>
            <a:ext cx="2193350" cy="219335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4771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21DA4-DFCB-00E5-65C3-3F8EF6529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767B8692-5C13-1F8A-2A57-599E05561F07}"/>
              </a:ext>
            </a:extLst>
          </p:cNvPr>
          <p:cNvGrpSpPr/>
          <p:nvPr/>
        </p:nvGrpSpPr>
        <p:grpSpPr>
          <a:xfrm>
            <a:off x="746051" y="978399"/>
            <a:ext cx="5127231" cy="5657652"/>
            <a:chOff x="883281" y="999211"/>
            <a:chExt cx="5127231" cy="5657652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A3443211-46CE-FAEA-1BB5-3C60B3A11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00000">
              <a:off x="883627" y="1743725"/>
              <a:ext cx="5020607" cy="3864742"/>
            </a:xfrm>
            <a:prstGeom prst="rect">
              <a:avLst/>
            </a:prstGeom>
          </p:spPr>
        </p:pic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145F6E3D-775E-F461-BECB-56DCE2B260B4}"/>
                </a:ext>
              </a:extLst>
            </p:cNvPr>
            <p:cNvSpPr/>
            <p:nvPr/>
          </p:nvSpPr>
          <p:spPr>
            <a:xfrm rot="986954">
              <a:off x="1215076" y="1260296"/>
              <a:ext cx="488610" cy="1094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CCA296A-B41D-EAC7-1DB8-87E72E9C420E}"/>
                </a:ext>
              </a:extLst>
            </p:cNvPr>
            <p:cNvSpPr/>
            <p:nvPr/>
          </p:nvSpPr>
          <p:spPr>
            <a:xfrm>
              <a:off x="883281" y="3115536"/>
              <a:ext cx="5127231" cy="3541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4750CC5A-384E-A511-EAB3-DED916B60952}"/>
                </a:ext>
              </a:extLst>
            </p:cNvPr>
            <p:cNvSpPr/>
            <p:nvPr/>
          </p:nvSpPr>
          <p:spPr>
            <a:xfrm>
              <a:off x="2473988" y="999211"/>
              <a:ext cx="977780" cy="1024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76AAB69-9D31-E668-D648-C301D6BF2A2B}"/>
              </a:ext>
            </a:extLst>
          </p:cNvPr>
          <p:cNvGrpSpPr/>
          <p:nvPr/>
        </p:nvGrpSpPr>
        <p:grpSpPr>
          <a:xfrm>
            <a:off x="6394189" y="-262553"/>
            <a:ext cx="5127231" cy="6121618"/>
            <a:chOff x="883281" y="999211"/>
            <a:chExt cx="5127231" cy="6121618"/>
          </a:xfrm>
        </p:grpSpPr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517AB444-C649-1142-F868-9BEDF06F2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00000">
              <a:off x="883627" y="1743725"/>
              <a:ext cx="5020607" cy="3864742"/>
            </a:xfrm>
            <a:prstGeom prst="rect">
              <a:avLst/>
            </a:prstGeom>
          </p:spPr>
        </p:pic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C44EA6F7-7B17-9632-06BF-49D6CB420C35}"/>
                </a:ext>
              </a:extLst>
            </p:cNvPr>
            <p:cNvSpPr/>
            <p:nvPr/>
          </p:nvSpPr>
          <p:spPr>
            <a:xfrm rot="986954">
              <a:off x="1215076" y="1260296"/>
              <a:ext cx="488610" cy="1094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77D08AFF-2A9A-ABA5-8C05-ECABAFAEE1CD}"/>
                </a:ext>
              </a:extLst>
            </p:cNvPr>
            <p:cNvSpPr/>
            <p:nvPr/>
          </p:nvSpPr>
          <p:spPr>
            <a:xfrm>
              <a:off x="883281" y="1377663"/>
              <a:ext cx="5127231" cy="17378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01DF5B2A-7904-8016-DB5D-64408F8E3FCD}"/>
                </a:ext>
              </a:extLst>
            </p:cNvPr>
            <p:cNvSpPr/>
            <p:nvPr/>
          </p:nvSpPr>
          <p:spPr>
            <a:xfrm>
              <a:off x="2473988" y="999211"/>
              <a:ext cx="977780" cy="1024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AB8EA5A7-57A5-3DB6-EBCA-BA1B9A10C2FA}"/>
                </a:ext>
              </a:extLst>
            </p:cNvPr>
            <p:cNvSpPr/>
            <p:nvPr/>
          </p:nvSpPr>
          <p:spPr>
            <a:xfrm>
              <a:off x="883281" y="5382956"/>
              <a:ext cx="5127231" cy="17378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8F8E911-1217-7B78-6194-C421C42FD774}"/>
              </a:ext>
            </a:extLst>
          </p:cNvPr>
          <p:cNvGrpSpPr/>
          <p:nvPr/>
        </p:nvGrpSpPr>
        <p:grpSpPr>
          <a:xfrm>
            <a:off x="6389697" y="-100660"/>
            <a:ext cx="5127231" cy="6121618"/>
            <a:chOff x="883281" y="999211"/>
            <a:chExt cx="5127231" cy="6121618"/>
          </a:xfrm>
        </p:grpSpPr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8FC6E9EE-BA34-E82B-9EEA-4099FF41A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00000">
              <a:off x="883627" y="1743725"/>
              <a:ext cx="5020607" cy="3864742"/>
            </a:xfrm>
            <a:prstGeom prst="rect">
              <a:avLst/>
            </a:prstGeom>
          </p:spPr>
        </p:pic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E2AD7503-5B71-468D-FD02-190A231580C8}"/>
                </a:ext>
              </a:extLst>
            </p:cNvPr>
            <p:cNvSpPr/>
            <p:nvPr/>
          </p:nvSpPr>
          <p:spPr>
            <a:xfrm rot="986954">
              <a:off x="1215076" y="1260296"/>
              <a:ext cx="488610" cy="1094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B3C7CB19-E277-998E-7933-41AAFA2DC7FD}"/>
                </a:ext>
              </a:extLst>
            </p:cNvPr>
            <p:cNvSpPr/>
            <p:nvPr/>
          </p:nvSpPr>
          <p:spPr>
            <a:xfrm>
              <a:off x="883281" y="1377663"/>
              <a:ext cx="5127231" cy="17378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D5156CDE-0CC7-CE32-6DDE-DE41481B79F2}"/>
                </a:ext>
              </a:extLst>
            </p:cNvPr>
            <p:cNvSpPr/>
            <p:nvPr/>
          </p:nvSpPr>
          <p:spPr>
            <a:xfrm>
              <a:off x="2473988" y="999211"/>
              <a:ext cx="977780" cy="1024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0F6AB4A4-7859-BEF9-27D6-677D8DCE9E66}"/>
                </a:ext>
              </a:extLst>
            </p:cNvPr>
            <p:cNvSpPr/>
            <p:nvPr/>
          </p:nvSpPr>
          <p:spPr>
            <a:xfrm>
              <a:off x="883281" y="5382956"/>
              <a:ext cx="5127231" cy="17378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CD3A96F-1128-41CC-5D23-3CCA88397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6BCC0B0-14C2-7CFD-E04C-409D18249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13A87F92-C47E-E9CC-C0D9-1B14E6DD88D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9" name="Sinal de Multiplicação 38">
            <a:extLst>
              <a:ext uri="{FF2B5EF4-FFF2-40B4-BE49-F238E27FC236}">
                <a16:creationId xmlns:a16="http://schemas.microsoft.com/office/drawing/2014/main" id="{985E6132-CEDB-C3E3-E4E5-EAF9C7CF8DD2}"/>
              </a:ext>
            </a:extLst>
          </p:cNvPr>
          <p:cNvSpPr/>
          <p:nvPr/>
        </p:nvSpPr>
        <p:spPr>
          <a:xfrm>
            <a:off x="8015014" y="4202037"/>
            <a:ext cx="1770664" cy="1770664"/>
          </a:xfrm>
          <a:prstGeom prst="mathMultiply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3" name="Gráfico 42" descr="Selo Tick1 com preenchimento sólido">
            <a:extLst>
              <a:ext uri="{FF2B5EF4-FFF2-40B4-BE49-F238E27FC236}">
                <a16:creationId xmlns:a16="http://schemas.microsoft.com/office/drawing/2014/main" id="{E24C19B9-7568-5795-6181-16772C5CB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45569" y="4283086"/>
            <a:ext cx="1632798" cy="163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65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5A4EC-0E22-308D-8AEC-94FA0627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23F38D7-768A-C500-61A7-63F7AD8CF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1B41EDA-5A6F-2FC2-03DB-6B5818349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8AD98D8-B5EF-B5EB-60DC-9148A49C930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28ABCC0-5CA7-2F9D-EC95-02EDE75D3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230" y="979481"/>
            <a:ext cx="8068546" cy="567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85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26A0D-25EE-4337-62A4-B041E6A1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A6A652E-8D0C-25DB-F844-05374C42D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78A059D-2360-69D4-518B-A22CA9AA8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1560103-8928-8412-C02F-CB35570F33C2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3A21348-488F-16D5-1F21-DE87C3765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230" y="979481"/>
            <a:ext cx="8068546" cy="567738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5D867084-5448-1CF0-2A69-A2D74A35EAB6}"/>
              </a:ext>
            </a:extLst>
          </p:cNvPr>
          <p:cNvCxnSpPr>
            <a:cxnSpLocks/>
          </p:cNvCxnSpPr>
          <p:nvPr/>
        </p:nvCxnSpPr>
        <p:spPr>
          <a:xfrm>
            <a:off x="1024890" y="4463849"/>
            <a:ext cx="2308619" cy="1250067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82620E5F-C187-7367-5BE8-1A38F9662800}"/>
              </a:ext>
            </a:extLst>
          </p:cNvPr>
          <p:cNvSpPr txBox="1">
            <a:spLocks/>
          </p:cNvSpPr>
          <p:nvPr/>
        </p:nvSpPr>
        <p:spPr>
          <a:xfrm>
            <a:off x="-984896" y="3827474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LEGENDAS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140AC48A-5EB9-CD7A-B910-BA9D0C4854EC}"/>
              </a:ext>
            </a:extLst>
          </p:cNvPr>
          <p:cNvSpPr/>
          <p:nvPr/>
        </p:nvSpPr>
        <p:spPr>
          <a:xfrm>
            <a:off x="3609406" y="5231757"/>
            <a:ext cx="2675646" cy="1250067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65190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3602A-7CF2-2D05-A20F-3D8E7AF7D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BD156D-6EEB-6BE5-1257-4A57A17D6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0023D7D-70A5-F6F4-2E8E-C3D41409E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CB8D975-61EC-54EE-BC06-34977D633455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FF32FB-43DD-EC04-EE91-2A573E5CA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230" y="979481"/>
            <a:ext cx="8068546" cy="567738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5D10E936-BFA0-1B33-9BA2-3139D9B022E2}"/>
              </a:ext>
            </a:extLst>
          </p:cNvPr>
          <p:cNvCxnSpPr>
            <a:cxnSpLocks/>
          </p:cNvCxnSpPr>
          <p:nvPr/>
        </p:nvCxnSpPr>
        <p:spPr>
          <a:xfrm>
            <a:off x="1024890" y="4463849"/>
            <a:ext cx="1958006" cy="962405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C2E90C52-A3BE-9AF8-C7A8-EDD032D3B7B0}"/>
              </a:ext>
            </a:extLst>
          </p:cNvPr>
          <p:cNvSpPr txBox="1">
            <a:spLocks/>
          </p:cNvSpPr>
          <p:nvPr/>
        </p:nvSpPr>
        <p:spPr>
          <a:xfrm>
            <a:off x="-984896" y="3827474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ESCALA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48AC039-7EF2-5FA4-16AC-28D4AAB54AED}"/>
              </a:ext>
            </a:extLst>
          </p:cNvPr>
          <p:cNvSpPr/>
          <p:nvPr/>
        </p:nvSpPr>
        <p:spPr>
          <a:xfrm>
            <a:off x="3130644" y="5243332"/>
            <a:ext cx="735300" cy="34724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7937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4AE16-7470-1B81-558A-30CB9FE62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7B7D8A-1B02-991E-5BC9-6828A370D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531B217-405C-C6E8-E6AC-917ECE550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5516264-6229-3C2F-68F3-4BB902A533A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ADD2151-4014-EDD1-711C-F883C4C78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230" y="979481"/>
            <a:ext cx="8068546" cy="567738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C44BEAF-B30E-D7EF-EB73-1F35F4B7BD1C}"/>
              </a:ext>
            </a:extLst>
          </p:cNvPr>
          <p:cNvCxnSpPr>
            <a:cxnSpLocks/>
          </p:cNvCxnSpPr>
          <p:nvPr/>
        </p:nvCxnSpPr>
        <p:spPr>
          <a:xfrm>
            <a:off x="1024890" y="4463849"/>
            <a:ext cx="1958006" cy="962405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D27BE06F-3D5C-AB77-2648-6A696BCCEE8D}"/>
              </a:ext>
            </a:extLst>
          </p:cNvPr>
          <p:cNvSpPr txBox="1">
            <a:spLocks/>
          </p:cNvSpPr>
          <p:nvPr/>
        </p:nvSpPr>
        <p:spPr>
          <a:xfrm>
            <a:off x="16232" y="3602843"/>
            <a:ext cx="22249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INDICAÇÃO DO NÍVEL E DO PAVIMENTO DE RERFERÊNCIA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61164B4-3BDF-86AB-4C32-1A4C66EEEEB9}"/>
              </a:ext>
            </a:extLst>
          </p:cNvPr>
          <p:cNvSpPr/>
          <p:nvPr/>
        </p:nvSpPr>
        <p:spPr>
          <a:xfrm>
            <a:off x="3130643" y="5046562"/>
            <a:ext cx="1522379" cy="379692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178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1F7C2-8E97-5D7E-8D57-C07F0F495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FCEA562-D4DB-B460-96EA-44EF80023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8EE9FC5-6D59-279E-3E03-8D09BAF6B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BFF7BB18-3992-3872-7DF4-4C1C4A7AC2B8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6F47FA-7D6D-05BA-F473-724093231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565" y="883193"/>
            <a:ext cx="8178813" cy="577367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08A463FB-E6AA-1ABE-2134-E09590EAB583}"/>
              </a:ext>
            </a:extLst>
          </p:cNvPr>
          <p:cNvSpPr/>
          <p:nvPr/>
        </p:nvSpPr>
        <p:spPr>
          <a:xfrm>
            <a:off x="2424588" y="2908300"/>
            <a:ext cx="1617524" cy="347878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5CBAD41-F4B7-F175-7A40-E3D521B22313}"/>
              </a:ext>
            </a:extLst>
          </p:cNvPr>
          <p:cNvSpPr/>
          <p:nvPr/>
        </p:nvSpPr>
        <p:spPr>
          <a:xfrm>
            <a:off x="2424588" y="5217272"/>
            <a:ext cx="1617524" cy="347878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192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227E-99F9-F1C5-6555-C9B7EB13A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BE115F8-29D2-FC36-3E4B-6532D9501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1894D3C-3924-406F-A074-87FE29728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8FD7D71-5B2E-0CB4-0E0A-CC43A3853DD1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983E4F-6C1A-1BA2-12DD-FEC3B4A71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531" y="1057598"/>
            <a:ext cx="7647008" cy="541689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4C547D3-792E-987E-971D-8CBBDCBC0529}"/>
              </a:ext>
            </a:extLst>
          </p:cNvPr>
          <p:cNvSpPr/>
          <p:nvPr/>
        </p:nvSpPr>
        <p:spPr>
          <a:xfrm>
            <a:off x="2297266" y="2662177"/>
            <a:ext cx="1244588" cy="379692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7C91A5F-FE76-DAFE-F0F0-BFFC7B6F368D}"/>
              </a:ext>
            </a:extLst>
          </p:cNvPr>
          <p:cNvSpPr/>
          <p:nvPr/>
        </p:nvSpPr>
        <p:spPr>
          <a:xfrm>
            <a:off x="2297266" y="4075038"/>
            <a:ext cx="1244588" cy="379692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807B403-66F3-01CD-BF0C-72202C10C55E}"/>
              </a:ext>
            </a:extLst>
          </p:cNvPr>
          <p:cNvSpPr/>
          <p:nvPr/>
        </p:nvSpPr>
        <p:spPr>
          <a:xfrm>
            <a:off x="2343566" y="5355926"/>
            <a:ext cx="1244588" cy="379692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403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673F5-CFB0-5325-4020-101026DD0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2D4FAE66-4FDA-1EBB-2A77-9B307CAB5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88" y="1640702"/>
            <a:ext cx="7978508" cy="439494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5AFD51F-21AE-F57F-E52B-4F4A4A986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871653" y="2795185"/>
            <a:ext cx="4960959" cy="208597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EECA1DC-51AF-A17A-2BCC-AB45FA512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CE31C75-25D0-019C-E1B1-A85F1DF7D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8BB9595D-7677-0C4B-5BCA-FB1DEC547AC1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3793605-01BA-788F-E92D-2F42584F0615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Planta Estrutural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952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6E73B-24DB-22C3-1BCE-720364436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BCD5750-65EC-A87E-491B-54397991F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8087DD3-3758-99E3-8310-C9ED6E9F3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947AB92-4C25-9AE0-70B7-54C066A7158B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6190DB-D023-726E-900E-BD1F26555043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Planta Arquitetônica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A2504E3-B603-76AA-5DEA-B368A681A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7" y="2115196"/>
            <a:ext cx="7064514" cy="35820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9ED6CC-7EB4-0631-4F78-7265095F7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308837" y="2913201"/>
            <a:ext cx="3986084" cy="22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44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EACD-D6C6-11F3-BB73-ACB64E7C0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D78F328-B49D-DBA7-1947-408C416CB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FFAF079-2635-914B-1D46-B5BD9A187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DC6B4FE-499C-8569-9AD5-D96DDA7BA956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1AAFB70-EB05-B350-48E6-A21DEC0B864A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1E7285D-E029-577A-1A28-A619AEDD0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8859" y="849087"/>
            <a:ext cx="5712235" cy="585193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17D84F52-4369-9878-95BF-78699AB9721F}"/>
              </a:ext>
            </a:extLst>
          </p:cNvPr>
          <p:cNvSpPr txBox="1">
            <a:spLocks/>
          </p:cNvSpPr>
          <p:nvPr/>
        </p:nvSpPr>
        <p:spPr>
          <a:xfrm>
            <a:off x="7361018" y="2223806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NÍVEL ANDAIME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31F6353-4898-EF27-8E3E-A65208FFFDBE}"/>
              </a:ext>
            </a:extLst>
          </p:cNvPr>
          <p:cNvSpPr txBox="1">
            <a:spLocks/>
          </p:cNvSpPr>
          <p:nvPr/>
        </p:nvSpPr>
        <p:spPr>
          <a:xfrm>
            <a:off x="360755" y="2223806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NÍVEL PAVIMENTO</a:t>
            </a:r>
          </a:p>
        </p:txBody>
      </p:sp>
    </p:spTree>
    <p:extLst>
      <p:ext uri="{BB962C8B-B14F-4D97-AF65-F5344CB8AC3E}">
        <p14:creationId xmlns:p14="http://schemas.microsoft.com/office/powerpoint/2010/main" val="19199830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3838C-93A1-FB70-96A6-94FAE69C9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21AF9B1-8ABA-17FF-B075-511C058D2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510A90-B9D7-D866-396A-E03081677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D80DD1F-CD80-2EF5-E498-797B21751CC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51FCB993-7F25-3C89-4187-6545946776FA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D57F969-BE9F-038A-33B6-4469FEE39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430" y="1620456"/>
            <a:ext cx="7575627" cy="439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725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CEE38-7E56-6EDB-DB34-6338B12C5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6E6C8CA-A471-E78D-EFFE-64B0481A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EF9C13-D0E9-96F9-D3C5-92289CF11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669EFC3-ABF4-50F4-EF1D-CA318350DD0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477EFD9-1221-1F3C-601F-615F57F61F4E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Cortes: Representação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4B67F6D-BD7F-AE76-48CC-5246A6FB6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995" y="1185229"/>
            <a:ext cx="5532599" cy="54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190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DB941-C1FC-ED5D-C83C-E789CF8C1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C9129DC-24E0-D7E5-A4D9-D37530B27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1E39FF0-F122-6D5B-88CA-64772DD8B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7080AA8-BA04-7E22-FCED-A77574A6E9E8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8BE450C-45D4-A218-6E6B-5846FA67EE70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Cortes: Representação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E59C8B1-30F6-1294-7AB5-AC5DE706D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995" y="1185229"/>
            <a:ext cx="5532599" cy="547163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0D4A61D-ADB7-A107-E05B-4E0A332C2DAE}"/>
              </a:ext>
            </a:extLst>
          </p:cNvPr>
          <p:cNvSpPr/>
          <p:nvPr/>
        </p:nvSpPr>
        <p:spPr>
          <a:xfrm>
            <a:off x="5729467" y="1053296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C8697A0-0623-704C-5BDA-11FEEED9F4FB}"/>
              </a:ext>
            </a:extLst>
          </p:cNvPr>
          <p:cNvSpPr/>
          <p:nvPr/>
        </p:nvSpPr>
        <p:spPr>
          <a:xfrm>
            <a:off x="5729467" y="5067409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6804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CD43B-7980-5F21-F486-50EF1730D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F480123-5D78-B8B8-312C-8E3E62BB1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7C72BDE-FC88-0BF5-96CB-A8B075207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C156765A-7D53-1144-C984-06F4F9573246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9338EB0-F482-13FD-3114-932956160B72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Cortes: Representação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E19DD5-CA15-418B-10AF-6B3741F05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995" y="1185229"/>
            <a:ext cx="5532599" cy="547163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15EED41-E465-84BA-9F4B-8749E8D578D1}"/>
              </a:ext>
            </a:extLst>
          </p:cNvPr>
          <p:cNvSpPr/>
          <p:nvPr/>
        </p:nvSpPr>
        <p:spPr>
          <a:xfrm>
            <a:off x="5729467" y="1053296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D7C3457-14BA-3195-8E42-67C112ED0116}"/>
              </a:ext>
            </a:extLst>
          </p:cNvPr>
          <p:cNvSpPr/>
          <p:nvPr/>
        </p:nvSpPr>
        <p:spPr>
          <a:xfrm>
            <a:off x="5729467" y="5067409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AE514D9-78AA-487C-AE8A-E7C7D34E8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537"/>
          <a:stretch/>
        </p:blipFill>
        <p:spPr>
          <a:xfrm>
            <a:off x="469475" y="3252485"/>
            <a:ext cx="2034716" cy="23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65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E7F1E-06AA-15CD-2900-51B0CF19E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2DD8E8D-54AC-F2A0-789F-FBEB5ECED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F32C9ED-1235-925F-FCDA-1C3F03B10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9E793A3A-4E64-69D2-B4AE-5348719E8889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4EB575A6-4D66-A151-1920-1199E3754A7D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Cortes: Representação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B965805-7A74-308D-E2FD-ABB0B54F7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995" y="1185229"/>
            <a:ext cx="5532599" cy="547163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87F1765-8468-D826-0E0D-636FA408D858}"/>
              </a:ext>
            </a:extLst>
          </p:cNvPr>
          <p:cNvSpPr/>
          <p:nvPr/>
        </p:nvSpPr>
        <p:spPr>
          <a:xfrm>
            <a:off x="5729467" y="1053296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A73F751-CBEC-2646-DE17-3707B6DE9C22}"/>
              </a:ext>
            </a:extLst>
          </p:cNvPr>
          <p:cNvSpPr/>
          <p:nvPr/>
        </p:nvSpPr>
        <p:spPr>
          <a:xfrm>
            <a:off x="5729467" y="5067409"/>
            <a:ext cx="532436" cy="737295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1EB0C69-E39B-3898-33BB-668DC4E843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537"/>
          <a:stretch/>
        </p:blipFill>
        <p:spPr>
          <a:xfrm>
            <a:off x="469475" y="3252485"/>
            <a:ext cx="2034716" cy="2392675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3390D53-F131-7312-B0DE-FA21B0439076}"/>
              </a:ext>
            </a:extLst>
          </p:cNvPr>
          <p:cNvSpPr txBox="1">
            <a:spLocks/>
          </p:cNvSpPr>
          <p:nvPr/>
        </p:nvSpPr>
        <p:spPr>
          <a:xfrm>
            <a:off x="1486833" y="3734494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SETA INDICA SENTIDO DA VISTA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D9AC3398-EE98-EFE3-6368-1A7E3DCCA05C}"/>
              </a:ext>
            </a:extLst>
          </p:cNvPr>
          <p:cNvSpPr txBox="1">
            <a:spLocks/>
          </p:cNvSpPr>
          <p:nvPr/>
        </p:nvSpPr>
        <p:spPr>
          <a:xfrm>
            <a:off x="-133622" y="2511502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INDICA NOME DO CORTE: “CC”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51AD456-5398-6799-B3D6-B56192960972}"/>
              </a:ext>
            </a:extLst>
          </p:cNvPr>
          <p:cNvSpPr txBox="1">
            <a:spLocks/>
          </p:cNvSpPr>
          <p:nvPr/>
        </p:nvSpPr>
        <p:spPr>
          <a:xfrm>
            <a:off x="202044" y="5008192"/>
            <a:ext cx="2830523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INDICA NÚMERO DA PRANCHA EM QUE ELE ESTÁ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C7CAFA9-D236-FC6B-8C5F-61569688CCEE}"/>
              </a:ext>
            </a:extLst>
          </p:cNvPr>
          <p:cNvCxnSpPr>
            <a:cxnSpLocks/>
          </p:cNvCxnSpPr>
          <p:nvPr/>
        </p:nvCxnSpPr>
        <p:spPr>
          <a:xfrm>
            <a:off x="849087" y="3218600"/>
            <a:ext cx="461943" cy="544343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CB56BC-8669-ACF9-D8B7-55512F7B9152}"/>
              </a:ext>
            </a:extLst>
          </p:cNvPr>
          <p:cNvCxnSpPr>
            <a:cxnSpLocks/>
          </p:cNvCxnSpPr>
          <p:nvPr/>
        </p:nvCxnSpPr>
        <p:spPr>
          <a:xfrm flipV="1">
            <a:off x="404919" y="4512959"/>
            <a:ext cx="685643" cy="572496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0278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0D61D-49B1-1FAD-70C3-13538198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2251557-DA8C-04CB-283D-0B230A9D8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8ED1963-4AF5-3220-34FF-A1AC53391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B9D0125-EAAC-90E8-6983-63E158C2A64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D2511FA-0566-0E85-A31B-B0C579B198F0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Implantação: Sapatas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2BA3B2-3066-A913-3BB0-2AEC08FCD7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49" t="22117" r="66518" b="36816"/>
          <a:stretch/>
        </p:blipFill>
        <p:spPr>
          <a:xfrm>
            <a:off x="579845" y="1760958"/>
            <a:ext cx="3592935" cy="1236886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D4835F61-2E1E-4148-F9DB-C569EF48629A}"/>
              </a:ext>
            </a:extLst>
          </p:cNvPr>
          <p:cNvSpPr txBox="1">
            <a:spLocks/>
          </p:cNvSpPr>
          <p:nvPr/>
        </p:nvSpPr>
        <p:spPr>
          <a:xfrm>
            <a:off x="286820" y="3584023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ABERTURA MÁXIMA SAPATA: 40 cm</a:t>
            </a:r>
          </a:p>
          <a:p>
            <a:pPr algn="ctr"/>
            <a:endParaRPr lang="pt-BR" sz="1600" b="1" dirty="0">
              <a:solidFill>
                <a:srgbClr val="C00000"/>
              </a:solidFill>
            </a:endParaRPr>
          </a:p>
          <a:p>
            <a:pPr algn="ctr"/>
            <a:r>
              <a:rPr lang="pt-BR" sz="1600" b="1" dirty="0">
                <a:solidFill>
                  <a:srgbClr val="C00000"/>
                </a:solidFill>
              </a:rPr>
              <a:t> NUNCA ABRIR MAIS DO QUE PREVISTO NO PROJETO, POIS A CAPACIDADE DE CARGA DA SAPATA MUDA!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ABD0429-D943-EE08-2DFB-A5AF9938C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498" y="4803502"/>
            <a:ext cx="1768726" cy="182117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5AA49A3-68B6-EAF7-40B3-EA6567ECF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7251" y="1458162"/>
            <a:ext cx="3642790" cy="387099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278EF40-42A8-0DB1-1BFE-73B974F01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997" y="1745637"/>
            <a:ext cx="3297044" cy="35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206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02606-BE5A-6CFB-E711-1EEF37B39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D375790-AC6D-4CCA-BC14-D69C8AF7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BD142D4-ECA7-1BC0-50B2-154070FDB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E5CAFED-89F6-C5CA-21C7-C5825EB13615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C33F66A-B937-6B7D-72B0-04D8C6828930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Implantação: Rodízios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B13F398-121B-72E9-DE66-A3A47013A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93" y="1622289"/>
            <a:ext cx="3916347" cy="1644786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A1E49B8B-72F3-53FB-2533-D23EE118D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405" y="1640702"/>
            <a:ext cx="3592496" cy="391801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9E70C69-9B7A-4C9B-72DD-CD486D9C21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1558" y="445508"/>
            <a:ext cx="3842002" cy="531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209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3C3CA-9CDF-6A0F-C1E0-CCB82523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A81B93FE-A791-25F2-4AA1-62A39CCD2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312" y="1386151"/>
            <a:ext cx="5555422" cy="574990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7E3FC74-05BA-25DC-1133-AC626D30B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08" y="1057598"/>
            <a:ext cx="4816257" cy="304826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BB373AF-CAE4-FBC1-D27F-1A7122A588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87C2421-16FC-24C4-D3F3-36DDC6D37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E37EBC5-5020-89D0-6F3C-B70693789DCB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A36DBBB-4914-92C1-F164-9AA8E621A4BA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Implantação: Quadro Cortado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849DE6A-2795-6EF9-D5C7-B7965932B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850" y="201137"/>
            <a:ext cx="3337378" cy="452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450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74FD8-C66B-E68A-A70D-1C05450DD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m 38">
            <a:extLst>
              <a:ext uri="{FF2B5EF4-FFF2-40B4-BE49-F238E27FC236}">
                <a16:creationId xmlns:a16="http://schemas.microsoft.com/office/drawing/2014/main" id="{EE2EE051-F441-CD7B-D907-D7E4CFCEF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509" y="174062"/>
            <a:ext cx="4861981" cy="514394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C5F0695-9508-738E-4F33-51500E141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F835E5B-1F60-5A7A-19E5-7FE389BC8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4BB1B2D-0DE6-F0B1-53A1-A627C152837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F6C78ED4-C725-1A0D-A036-3A080D66B52A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Implantação: VM + Forcado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33" name="Título 1">
            <a:extLst>
              <a:ext uri="{FF2B5EF4-FFF2-40B4-BE49-F238E27FC236}">
                <a16:creationId xmlns:a16="http://schemas.microsoft.com/office/drawing/2014/main" id="{0651CCB7-D8EB-500C-D3D1-25DE7B5190CF}"/>
              </a:ext>
            </a:extLst>
          </p:cNvPr>
          <p:cNvSpPr txBox="1">
            <a:spLocks/>
          </p:cNvSpPr>
          <p:nvPr/>
        </p:nvSpPr>
        <p:spPr>
          <a:xfrm>
            <a:off x="4706461" y="5707665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ABERTURA MÁXIMA FORCADO: 25 cm</a:t>
            </a:r>
          </a:p>
          <a:p>
            <a:pPr algn="ctr"/>
            <a:endParaRPr lang="pt-BR" sz="1600" b="1" dirty="0">
              <a:solidFill>
                <a:srgbClr val="C00000"/>
              </a:solidFill>
            </a:endParaRPr>
          </a:p>
          <a:p>
            <a:pPr algn="ctr"/>
            <a:r>
              <a:rPr lang="pt-BR" sz="1600" b="1" dirty="0">
                <a:solidFill>
                  <a:srgbClr val="C00000"/>
                </a:solidFill>
              </a:rPr>
              <a:t> NUNCA ABRIR MAIS DO QUE PREVISTO NO PROJETO, POIS A CAPACIDADE DE CARGA DO FORCADO MUDA!</a:t>
            </a: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23DD972F-7A34-74CB-54DD-328E7FA19F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9068" y="612846"/>
            <a:ext cx="3571459" cy="470516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760F8138-5D61-9F46-BC72-6A2F1D13CB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188" y="1442367"/>
            <a:ext cx="4124202" cy="37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715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605E4-1DB5-67AA-0669-8ECDDC32B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EC87BD18-F0C1-B2F3-BF82-762290AA82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21"/>
          <a:stretch>
            <a:fillRect/>
          </a:stretch>
        </p:blipFill>
        <p:spPr>
          <a:xfrm>
            <a:off x="6600439" y="2852569"/>
            <a:ext cx="5591561" cy="3693417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2EEB970-725C-7774-1948-DAC4CD577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171" y="528366"/>
            <a:ext cx="3841542" cy="261720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87B2039-29EC-9F2C-B91A-DF6818FD7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979CC6F-3818-2422-E6BF-ADD02A234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6B7A088-C8DF-65CB-6ABA-33E853D9D80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F63A667-FDF8-B859-8AB8-0A90906902A1}"/>
              </a:ext>
            </a:extLst>
          </p:cNvPr>
          <p:cNvGrpSpPr/>
          <p:nvPr/>
        </p:nvGrpSpPr>
        <p:grpSpPr>
          <a:xfrm>
            <a:off x="3370498" y="1245892"/>
            <a:ext cx="3964842" cy="5164767"/>
            <a:chOff x="0" y="1276951"/>
            <a:chExt cx="3964842" cy="5164767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2567B5C2-B217-39EB-5B71-40ED8B571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56089"/>
            <a:stretch/>
          </p:blipFill>
          <p:spPr>
            <a:xfrm>
              <a:off x="424545" y="2115196"/>
              <a:ext cx="2837626" cy="4326522"/>
            </a:xfrm>
            <a:prstGeom prst="rect">
              <a:avLst/>
            </a:prstGeom>
          </p:spPr>
        </p:pic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56933C75-31FD-87CB-C65D-F190103CE54F}"/>
                </a:ext>
              </a:extLst>
            </p:cNvPr>
            <p:cNvSpPr txBox="1">
              <a:spLocks/>
            </p:cNvSpPr>
            <p:nvPr/>
          </p:nvSpPr>
          <p:spPr>
            <a:xfrm>
              <a:off x="0" y="1687332"/>
              <a:ext cx="2830523" cy="855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VM de 3m</a:t>
              </a:r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DB26BE2A-B079-CDE7-6144-FE3312837CF0}"/>
                </a:ext>
              </a:extLst>
            </p:cNvPr>
            <p:cNvSpPr txBox="1">
              <a:spLocks/>
            </p:cNvSpPr>
            <p:nvPr/>
          </p:nvSpPr>
          <p:spPr>
            <a:xfrm>
              <a:off x="1134319" y="1687332"/>
              <a:ext cx="2830523" cy="855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VM de 4m</a:t>
              </a:r>
            </a:p>
          </p:txBody>
        </p:sp>
        <p:sp>
          <p:nvSpPr>
            <p:cNvPr id="17" name="Título 1">
              <a:extLst>
                <a:ext uri="{FF2B5EF4-FFF2-40B4-BE49-F238E27FC236}">
                  <a16:creationId xmlns:a16="http://schemas.microsoft.com/office/drawing/2014/main" id="{9D6951AE-ACD6-1857-B2B4-2EDC6646007A}"/>
                </a:ext>
              </a:extLst>
            </p:cNvPr>
            <p:cNvSpPr txBox="1">
              <a:spLocks/>
            </p:cNvSpPr>
            <p:nvPr/>
          </p:nvSpPr>
          <p:spPr>
            <a:xfrm>
              <a:off x="424544" y="1276951"/>
              <a:ext cx="2830523" cy="85572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t-BR" sz="1600" b="1" dirty="0">
                  <a:solidFill>
                    <a:srgbClr val="C00000"/>
                  </a:solidFill>
                </a:rPr>
                <a:t>Sem box frontal (estroncado = forcado + tubo)</a:t>
              </a:r>
            </a:p>
          </p:txBody>
        </p:sp>
      </p:grpSp>
      <p:pic>
        <p:nvPicPr>
          <p:cNvPr id="23" name="Imagem 22">
            <a:extLst>
              <a:ext uri="{FF2B5EF4-FFF2-40B4-BE49-F238E27FC236}">
                <a16:creationId xmlns:a16="http://schemas.microsoft.com/office/drawing/2014/main" id="{8073C9E9-B873-A268-A219-EA4E5D53E8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2660"/>
          <a:stretch/>
        </p:blipFill>
        <p:spPr>
          <a:xfrm>
            <a:off x="528865" y="2115196"/>
            <a:ext cx="3059214" cy="4326522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2FA2D826-A88F-3CA3-BD2A-04C775D275DD}"/>
              </a:ext>
            </a:extLst>
          </p:cNvPr>
          <p:cNvSpPr txBox="1">
            <a:spLocks/>
          </p:cNvSpPr>
          <p:nvPr/>
        </p:nvSpPr>
        <p:spPr>
          <a:xfrm>
            <a:off x="253758" y="1656273"/>
            <a:ext cx="2830523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VM de 3m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74FAB0FA-C28F-9539-695A-8225DFF365C3}"/>
              </a:ext>
            </a:extLst>
          </p:cNvPr>
          <p:cNvSpPr txBox="1">
            <a:spLocks/>
          </p:cNvSpPr>
          <p:nvPr/>
        </p:nvSpPr>
        <p:spPr>
          <a:xfrm>
            <a:off x="1388077" y="1656273"/>
            <a:ext cx="2830523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VM de 4m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11F14DAA-F5DD-0AC3-7ABE-268A6BC12B5B}"/>
              </a:ext>
            </a:extLst>
          </p:cNvPr>
          <p:cNvSpPr txBox="1">
            <a:spLocks/>
          </p:cNvSpPr>
          <p:nvPr/>
        </p:nvSpPr>
        <p:spPr>
          <a:xfrm>
            <a:off x="678302" y="1245892"/>
            <a:ext cx="2830523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Com box frontal</a:t>
            </a: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D99138A2-1A6D-A524-5CFE-15A4E5B0BF51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VM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364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0D0BE-B345-AACB-0EB9-D558A8C4B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971CB0A-F7A6-D66E-C8F2-56EF4BCC6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A66DFB2-B88D-CDBD-59A8-76AA60192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23AC1F9-8891-25B1-C93F-B9D37AD6E87E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E54C6096-1A7C-56A6-A185-6D3111CDED4B}"/>
              </a:ext>
            </a:extLst>
          </p:cNvPr>
          <p:cNvSpPr txBox="1">
            <a:spLocks/>
          </p:cNvSpPr>
          <p:nvPr/>
        </p:nvSpPr>
        <p:spPr>
          <a:xfrm>
            <a:off x="678302" y="1245892"/>
            <a:ext cx="2830523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1600" b="1" dirty="0">
              <a:solidFill>
                <a:srgbClr val="C00000"/>
              </a:solidFill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27043CD4-55F0-8A4A-4CF2-0C33DDECE949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VM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28C6DE-B94D-485C-BCC5-7C8D39FDA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3496" y="1212839"/>
            <a:ext cx="3167716" cy="51500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879074E-322C-1890-178A-40728CFF2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837" y="1200468"/>
            <a:ext cx="3871784" cy="516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901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E1D80-DB48-6AF0-48A2-982E29E43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C07E416-4721-0E72-46F3-3ABAB6D84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57" y="3876450"/>
            <a:ext cx="11266882" cy="217108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EBED622-5642-E3E0-162A-2823C9119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229019-BFEA-1BCA-C3D9-984F2E7AF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362E8AF-5D6C-F781-A387-8D99A41A71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49" t="22117" r="2937" b="26005"/>
          <a:stretch/>
        </p:blipFill>
        <p:spPr>
          <a:xfrm>
            <a:off x="342457" y="1760957"/>
            <a:ext cx="11407462" cy="156247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B4E5F83-D2CE-4BDB-E3C8-7E776FB7AD79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7CD1CE2-172E-C4E3-FD56-BCEC4FFC6E84}"/>
              </a:ext>
            </a:extLst>
          </p:cNvPr>
          <p:cNvSpPr txBox="1">
            <a:spLocks/>
          </p:cNvSpPr>
          <p:nvPr/>
        </p:nvSpPr>
        <p:spPr>
          <a:xfrm>
            <a:off x="-984896" y="2919550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NÍVEL 1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B189358-BADB-3979-6FD1-06CCB0425FA3}"/>
              </a:ext>
            </a:extLst>
          </p:cNvPr>
          <p:cNvSpPr txBox="1">
            <a:spLocks/>
          </p:cNvSpPr>
          <p:nvPr/>
        </p:nvSpPr>
        <p:spPr>
          <a:xfrm>
            <a:off x="-984896" y="5599902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NÍVEL 2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D994273-8142-2716-EEB6-DEF61733FEEF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Representação Escadas e Diagonais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402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8FB9A-3458-A0B5-945C-53D0062A2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23A50F-E99A-6A24-D520-A2BA7F90A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0D7A25A-6105-2074-369F-59B21C813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AA14777E-1C71-8CF0-303B-1BDE1339FEA4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C9C5DAF9-0A38-E032-98CF-F2584B5DD550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Diagonais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B00CA0-FAF4-487B-E371-5CD2E4060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7" y="1876868"/>
            <a:ext cx="8923793" cy="43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31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89954-B251-BF84-8DB4-BD0390942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51144F-92E5-C70D-6DBA-74ABFCA40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510A34C-F1CF-8ADA-1EB2-3104E750B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05BA882F-4411-332D-BCBA-D8954BB1C34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DCB966C-F1C3-485C-4AC1-F2798B179C93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Diagonais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5E2D372-6D19-C5E2-C5BC-F304B8A54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117" y="1640702"/>
            <a:ext cx="6334093" cy="471187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E7DD78B-CA38-B38D-49A7-0458170CD0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17"/>
          <a:stretch/>
        </p:blipFill>
        <p:spPr>
          <a:xfrm>
            <a:off x="7465670" y="1659875"/>
            <a:ext cx="4282633" cy="393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889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5123F-2637-D62B-9997-8CFF46581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69F882-15D0-59CA-38C5-127B1291E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B11A423-022B-091D-EA4C-1EBF5CDF9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45CE134-8CF7-BD48-1F42-C598CB4F64C0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37D1333-CFC1-50CB-AC46-6A35E066758B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Avanços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030D441-012A-BEF4-ADFB-E0A99E38D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308" y="2068566"/>
            <a:ext cx="2422613" cy="332807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7360182-38C8-B497-8D8A-BF50B829B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621" y="2068566"/>
            <a:ext cx="2488061" cy="332148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82D13E4-4033-CF4E-0D57-73189C39B3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86" y="2220067"/>
            <a:ext cx="6511309" cy="3425094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:a16="http://schemas.microsoft.com/office/drawing/2014/main" id="{8DCC8CF0-BEA4-6A58-C1F9-4923508AEEC9}"/>
              </a:ext>
            </a:extLst>
          </p:cNvPr>
          <p:cNvSpPr txBox="1">
            <a:spLocks/>
          </p:cNvSpPr>
          <p:nvPr/>
        </p:nvSpPr>
        <p:spPr>
          <a:xfrm>
            <a:off x="-984896" y="3197343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DUPLO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F796BB78-797F-78DB-05E5-3868FA86A030}"/>
              </a:ext>
            </a:extLst>
          </p:cNvPr>
          <p:cNvSpPr txBox="1">
            <a:spLocks/>
          </p:cNvSpPr>
          <p:nvPr/>
        </p:nvSpPr>
        <p:spPr>
          <a:xfrm>
            <a:off x="-984896" y="4787675"/>
            <a:ext cx="3724075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b="1" dirty="0">
                <a:solidFill>
                  <a:srgbClr val="C00000"/>
                </a:solidFill>
              </a:rPr>
              <a:t>SIMPLES</a:t>
            </a:r>
          </a:p>
        </p:txBody>
      </p:sp>
    </p:spTree>
    <p:extLst>
      <p:ext uri="{BB962C8B-B14F-4D97-AF65-F5344CB8AC3E}">
        <p14:creationId xmlns:p14="http://schemas.microsoft.com/office/powerpoint/2010/main" val="30592720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2637-B8E6-6CB0-5221-A1C1DCD07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16BAA0B-BA9E-FB70-3C4E-E0289561F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64C3B8B-41BD-DDE4-C872-E6614AD02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0B45E2B-B616-337E-8D21-20A480D53B1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9E56BFF-38AF-499B-6394-39C76A7F75D4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Plataformas de Sobrepor (Até 25cm de vão)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521FC3F-30B5-60AC-BE24-7568D1A5C83B}"/>
              </a:ext>
            </a:extLst>
          </p:cNvPr>
          <p:cNvSpPr txBox="1">
            <a:spLocks/>
          </p:cNvSpPr>
          <p:nvPr/>
        </p:nvSpPr>
        <p:spPr>
          <a:xfrm>
            <a:off x="7945331" y="5801136"/>
            <a:ext cx="2372456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1600" dirty="0"/>
              <a:t>*Peça fabricada pela JOG:</a:t>
            </a:r>
          </a:p>
          <a:p>
            <a:pPr algn="ctr"/>
            <a:r>
              <a:rPr lang="pt-BR" sz="1600" dirty="0"/>
              <a:t>50 x 60 cm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7AFDF54-7B27-047C-B80B-2A3D6138E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144" y="1705246"/>
            <a:ext cx="3400830" cy="40958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62D8576-674C-2879-5BCD-62406FC8F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026" y="1485462"/>
            <a:ext cx="4921375" cy="2134783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08F8C28-391C-8DF3-FD4E-2EA71F8822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746"/>
          <a:stretch/>
        </p:blipFill>
        <p:spPr>
          <a:xfrm>
            <a:off x="2581568" y="3402956"/>
            <a:ext cx="3606120" cy="317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626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AA307-C98C-A812-CA1E-C9EE57A9A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953FB98-4A3B-9A20-967D-6E2855F0B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1D45501-E570-31A6-6F64-2EB8AC3E6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95B9FA0-EA7A-D546-2237-33237CF0BD8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CDA444C-2267-2E8D-997D-95CD853DD123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Plataformas Sobrepostas (Exceção)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7B5527-8ECF-0347-E495-9CA38DFCE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01" y="1849214"/>
            <a:ext cx="2584788" cy="469282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F23C785-C49A-723D-23D2-EDDF07283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727" y="1849214"/>
            <a:ext cx="2613888" cy="471187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E0CC364-B44F-1E04-37BB-A0F695BD6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5065" y="1554911"/>
            <a:ext cx="5413308" cy="43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218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C49AA-4773-9119-D8AD-1BACEEDE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14181760-975A-3473-821B-B133601A0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659" y="414642"/>
            <a:ext cx="6117605" cy="201723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5040A4B-67CD-DD28-769C-D84D6089C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A5016B9-9739-B565-D9A3-12DA4A8E3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0A0DC8C-C8D6-35C4-6BB1-2AC0B3398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87" y="2471972"/>
            <a:ext cx="2232853" cy="2286198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A604B6C2-FA8A-3101-952D-09A3D158C5AA}"/>
              </a:ext>
            </a:extLst>
          </p:cNvPr>
          <p:cNvSpPr txBox="1">
            <a:spLocks/>
          </p:cNvSpPr>
          <p:nvPr/>
        </p:nvSpPr>
        <p:spPr>
          <a:xfrm>
            <a:off x="2148507" y="2277078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/>
              <a:t>Numero Torre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FAC4C650-3222-A4A4-C341-E7E7CA771683}"/>
              </a:ext>
            </a:extLst>
          </p:cNvPr>
          <p:cNvSpPr txBox="1">
            <a:spLocks/>
          </p:cNvSpPr>
          <p:nvPr/>
        </p:nvSpPr>
        <p:spPr>
          <a:xfrm>
            <a:off x="2136932" y="4166690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/>
              <a:t>Altura Torre (em metros)</a:t>
            </a:r>
          </a:p>
          <a:p>
            <a:r>
              <a:rPr lang="pt-BR" sz="2000" dirty="0"/>
              <a:t>1 nível = 2m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C841505F-13FA-39EE-AFC3-3BD1BCD9E14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7C46F52-0D25-47D3-8DB3-33C7B3BECD67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Identificação das Torres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4622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2A7AE-C4C6-C5A6-9683-DE8965A99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D00E843-EDB3-CF3D-2E25-978873534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58"/>
          <a:stretch/>
        </p:blipFill>
        <p:spPr>
          <a:xfrm>
            <a:off x="6096000" y="2055911"/>
            <a:ext cx="3744551" cy="473536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34ED1B9-F18F-3ED2-0BD3-19B345010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659" y="414642"/>
            <a:ext cx="6117605" cy="201723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7F82CA-450B-1DAA-10E7-CC113A120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8EB2DCA-9AC2-5D8F-77EE-CC4B7A1F9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A4E0B6F-72FE-1690-5375-37814E34C0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87" y="2471972"/>
            <a:ext cx="2232853" cy="2286198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3F41EE95-9FED-0313-34BD-B3C23B154775}"/>
              </a:ext>
            </a:extLst>
          </p:cNvPr>
          <p:cNvSpPr txBox="1">
            <a:spLocks/>
          </p:cNvSpPr>
          <p:nvPr/>
        </p:nvSpPr>
        <p:spPr>
          <a:xfrm>
            <a:off x="2136932" y="2277078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/>
              <a:t>Numero Torre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5007DAFC-06E2-CECE-97F9-5ACB68D02B0A}"/>
              </a:ext>
            </a:extLst>
          </p:cNvPr>
          <p:cNvSpPr txBox="1">
            <a:spLocks/>
          </p:cNvSpPr>
          <p:nvPr/>
        </p:nvSpPr>
        <p:spPr>
          <a:xfrm>
            <a:off x="2136932" y="4166690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/>
              <a:t>Altura Torre (em metros)</a:t>
            </a:r>
          </a:p>
          <a:p>
            <a:r>
              <a:rPr lang="pt-BR" sz="2000" dirty="0"/>
              <a:t>1 nível = 2m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59C071F0-3CFB-6ECC-125D-ED767026F707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1E8D51B-7C57-0DA5-DCE9-5907589D874B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Identificação das Torres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53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149DE-9665-93AB-C993-673D1FE2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69BDCAF-E370-75B3-1804-458E056B8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558F98C-1B9C-A79F-FC2E-6F330633B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31DD822-2DD2-3F1D-7F84-18201DF9873B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9F201C8-BA1C-4DCD-6798-BBA07AEBE727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Identificação das Torres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375D75-9E90-9954-23D7-9CA712632B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991" y="1987606"/>
            <a:ext cx="6726881" cy="442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268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F4E7-425F-18B9-8B61-126C244E6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D11C5D-4642-2E79-F43C-7ADE99425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74867A4-CADE-182A-F165-154522653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A5CAFE7-67EC-E4C9-D7BF-CC81724F2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0FBF672-23AB-1CEA-E564-47CC7D04B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B32944C2-8CEB-B815-2CCA-E53A680DDF33}"/>
              </a:ext>
            </a:extLst>
          </p:cNvPr>
          <p:cNvSpPr txBox="1">
            <a:spLocks/>
          </p:cNvSpPr>
          <p:nvPr/>
        </p:nvSpPr>
        <p:spPr>
          <a:xfrm>
            <a:off x="625387" y="620210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4F9C3AC-76A7-174D-28EB-DECE578866A2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/>
              </a:rPr>
              <a:t>Distância</a:t>
            </a:r>
            <a:r>
              <a:rPr lang="pt-BR" sz="2400" spc="-60" dirty="0">
                <a:latin typeface="Square721 BT" panose="020B0504020202060204"/>
              </a:rPr>
              <a:t> </a:t>
            </a:r>
            <a:r>
              <a:rPr lang="pt-BR" sz="2400" dirty="0">
                <a:latin typeface="Square721 BT" panose="020B0504020202060204"/>
              </a:rPr>
              <a:t>da estrutura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0B461C45-F24D-A831-8C14-86172B76A5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6975" y="0"/>
            <a:ext cx="5145024" cy="6857999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E3C1C018-4F49-7416-0CAA-4D85C527A559}"/>
              </a:ext>
            </a:extLst>
          </p:cNvPr>
          <p:cNvSpPr txBox="1">
            <a:spLocks/>
          </p:cNvSpPr>
          <p:nvPr/>
        </p:nvSpPr>
        <p:spPr>
          <a:xfrm>
            <a:off x="625387" y="2931034"/>
            <a:ext cx="6108788" cy="2714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005" marR="34290">
              <a:lnSpc>
                <a:spcPct val="100000"/>
              </a:lnSpc>
              <a:spcBef>
                <a:spcPts val="105"/>
              </a:spcBef>
            </a:pPr>
            <a:r>
              <a:rPr lang="pt-BR" sz="2400" dirty="0">
                <a:latin typeface="Square721 BT" panose="020B0504020202060204"/>
                <a:cs typeface="Arial"/>
              </a:rPr>
              <a:t>A</a:t>
            </a:r>
            <a:r>
              <a:rPr lang="pt-BR" sz="2400" spc="-16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distância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adotada</a:t>
            </a:r>
            <a:r>
              <a:rPr lang="pt-BR" sz="2400" spc="-1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pela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JOG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entre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estrutura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(Viga/laje)</a:t>
            </a:r>
            <a:r>
              <a:rPr lang="pt-BR" sz="2400" spc="-114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spc="-20" dirty="0">
                <a:latin typeface="Square721 BT" panose="020B0504020202060204"/>
                <a:cs typeface="Arial"/>
              </a:rPr>
              <a:t>eixo </a:t>
            </a:r>
            <a:r>
              <a:rPr lang="pt-BR" sz="2400" dirty="0">
                <a:latin typeface="Square721 BT" panose="020B0504020202060204"/>
                <a:cs typeface="Arial"/>
              </a:rPr>
              <a:t>do</a:t>
            </a:r>
            <a:r>
              <a:rPr lang="pt-BR" sz="2400" spc="-2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tubo</a:t>
            </a:r>
            <a:r>
              <a:rPr lang="pt-BR" sz="2400" spc="-2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do</a:t>
            </a:r>
            <a:r>
              <a:rPr lang="pt-BR" sz="2400" spc="-2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quadro</a:t>
            </a:r>
            <a:r>
              <a:rPr lang="pt-BR" sz="2400" spc="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é</a:t>
            </a:r>
            <a:r>
              <a:rPr lang="pt-BR" sz="2400" spc="-4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</a:t>
            </a:r>
            <a:r>
              <a:rPr lang="pt-BR" sz="2400" spc="-1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20cm</a:t>
            </a:r>
            <a:r>
              <a:rPr lang="pt-BR" sz="2400" spc="-4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como</a:t>
            </a:r>
            <a:r>
              <a:rPr lang="pt-BR" sz="2400" spc="-20" dirty="0">
                <a:latin typeface="Square721 BT" panose="020B0504020202060204"/>
                <a:cs typeface="Arial"/>
              </a:rPr>
              <a:t> </a:t>
            </a:r>
            <a:r>
              <a:rPr lang="pt-BR" sz="2400" spc="-10" dirty="0">
                <a:latin typeface="Square721 BT" panose="020B0504020202060204"/>
                <a:cs typeface="Arial"/>
              </a:rPr>
              <a:t>padrão;</a:t>
            </a:r>
            <a:endParaRPr lang="pt-BR" sz="2400" dirty="0">
              <a:latin typeface="Square721 BT" panose="020B0504020202060204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 marL="12065" marR="5080">
              <a:lnSpc>
                <a:spcPct val="100000"/>
              </a:lnSpc>
            </a:pPr>
            <a:r>
              <a:rPr lang="pt-BR" sz="2400" dirty="0">
                <a:latin typeface="Square721 BT" panose="020B0504020202060204"/>
                <a:cs typeface="Arial"/>
              </a:rPr>
              <a:t>Essa</a:t>
            </a:r>
            <a:r>
              <a:rPr lang="pt-BR" sz="2400" spc="-6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distância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pode</a:t>
            </a:r>
            <a:r>
              <a:rPr lang="pt-BR" sz="2400" spc="-1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mudar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</a:t>
            </a:r>
            <a:r>
              <a:rPr lang="pt-BR" sz="2400" spc="-3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obra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para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obra.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br>
              <a:rPr lang="pt-BR" sz="2400" spc="-10" dirty="0">
                <a:latin typeface="Square721 BT" panose="020B0504020202060204"/>
              </a:rPr>
            </a:br>
            <a:endParaRPr lang="pt-BR" sz="2400" dirty="0">
              <a:latin typeface="Square721 BT" panose="020B0504020202060204"/>
            </a:endParaRPr>
          </a:p>
        </p:txBody>
      </p:sp>
    </p:spTree>
    <p:extLst>
      <p:ext uri="{BB962C8B-B14F-4D97-AF65-F5344CB8AC3E}">
        <p14:creationId xmlns:p14="http://schemas.microsoft.com/office/powerpoint/2010/main" val="37891828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4F53-104F-C2C8-0E34-8F144B526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E05F5AB-FAA5-E268-FA18-41190964F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DDD289A-929B-7E68-6E14-77DA8540F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8" name="object 2">
            <a:extLst>
              <a:ext uri="{FF2B5EF4-FFF2-40B4-BE49-F238E27FC236}">
                <a16:creationId xmlns:a16="http://schemas.microsoft.com/office/drawing/2014/main" id="{FEB99AAE-FDDB-1404-4BF2-730EFA8877F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4400" y="243839"/>
            <a:ext cx="3657599" cy="6614159"/>
          </a:xfrm>
          <a:prstGeom prst="rect">
            <a:avLst/>
          </a:prstGeom>
        </p:spPr>
      </p:pic>
      <p:pic>
        <p:nvPicPr>
          <p:cNvPr id="10" name="object 4">
            <a:extLst>
              <a:ext uri="{FF2B5EF4-FFF2-40B4-BE49-F238E27FC236}">
                <a16:creationId xmlns:a16="http://schemas.microsoft.com/office/drawing/2014/main" id="{0A5DE601-122D-7200-FF7C-8173E22E03F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8640" y="1362455"/>
            <a:ext cx="7641335" cy="43434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ED676A5-0385-2F58-092C-680D56DEB158}"/>
              </a:ext>
            </a:extLst>
          </p:cNvPr>
          <p:cNvSpPr txBox="1">
            <a:spLocks/>
          </p:cNvSpPr>
          <p:nvPr/>
        </p:nvSpPr>
        <p:spPr>
          <a:xfrm>
            <a:off x="625387" y="620210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4CCB996-BC70-26CE-9135-57AE47FE7BB8}"/>
              </a:ext>
            </a:extLst>
          </p:cNvPr>
          <p:cNvSpPr txBox="1">
            <a:spLocks/>
          </p:cNvSpPr>
          <p:nvPr/>
        </p:nvSpPr>
        <p:spPr>
          <a:xfrm>
            <a:off x="625387" y="1069964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Afastamento</a:t>
            </a:r>
            <a:r>
              <a:rPr lang="pt-BR" sz="20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padrão:</a:t>
            </a:r>
            <a:r>
              <a:rPr lang="pt-BR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-25" dirty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lang="pt-BR" sz="2000" dirty="0"/>
          </a:p>
          <a:p>
            <a:pPr>
              <a:spcAft>
                <a:spcPts val="2000"/>
              </a:spcAft>
            </a:pPr>
            <a:endParaRPr lang="pt-BR" sz="20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055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F29CF-68E6-D03A-99CF-F06C54A57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16EF576-E0E1-F67D-FC20-A1B4BACA0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5860D29-8634-EBAE-E20F-291E124C4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5F4A3EFA-4575-48C4-D18B-CC56CCC2962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486B33E-6EB6-0297-C4F3-C4CF3AF72776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Forcados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6A3C5680-8C0B-F172-1614-BE74985BBE76}"/>
              </a:ext>
            </a:extLst>
          </p:cNvPr>
          <p:cNvSpPr txBox="1">
            <a:spLocks/>
          </p:cNvSpPr>
          <p:nvPr/>
        </p:nvSpPr>
        <p:spPr>
          <a:xfrm>
            <a:off x="625387" y="2777929"/>
            <a:ext cx="7251788" cy="2714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/>
                <a:cs typeface="Arial"/>
              </a:rPr>
              <a:t>Os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forcados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devem</a:t>
            </a:r>
            <a:r>
              <a:rPr lang="pt-BR" sz="2400" spc="-1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sempre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estar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alinhados</a:t>
            </a:r>
            <a:r>
              <a:rPr lang="pt-BR" sz="2400" spc="-8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no</a:t>
            </a:r>
            <a:r>
              <a:rPr lang="pt-BR" sz="2400" spc="-6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meio</a:t>
            </a:r>
            <a:r>
              <a:rPr lang="pt-BR" sz="2400" spc="-6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da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spc="-20" dirty="0">
                <a:latin typeface="Square721 BT" panose="020B0504020202060204"/>
                <a:cs typeface="Arial"/>
              </a:rPr>
              <a:t>viga </a:t>
            </a:r>
            <a:r>
              <a:rPr lang="pt-BR" sz="2400" dirty="0">
                <a:latin typeface="Square721 BT" panose="020B0504020202060204"/>
                <a:cs typeface="Arial"/>
              </a:rPr>
              <a:t>e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sua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abertura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não</a:t>
            </a:r>
            <a:r>
              <a:rPr lang="pt-BR" sz="2400" spc="-3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deve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ultrapassar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os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25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spc="-25" dirty="0">
                <a:latin typeface="Square721 BT" panose="020B0504020202060204"/>
                <a:cs typeface="Arial"/>
              </a:rPr>
              <a:t>cm.</a:t>
            </a: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br>
              <a:rPr lang="pt-BR" sz="2400" spc="-10" dirty="0">
                <a:latin typeface="Square721 BT" panose="020B0504020202060204"/>
              </a:rPr>
            </a:br>
            <a:endParaRPr lang="pt-BR" sz="2400" dirty="0">
              <a:latin typeface="Square721 BT" panose="020B0504020202060204"/>
            </a:endParaRPr>
          </a:p>
        </p:txBody>
      </p:sp>
    </p:spTree>
    <p:extLst>
      <p:ext uri="{BB962C8B-B14F-4D97-AF65-F5344CB8AC3E}">
        <p14:creationId xmlns:p14="http://schemas.microsoft.com/office/powerpoint/2010/main" val="14032726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45B73-67CF-85C9-FF8A-BBF6EEB93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DD5881E-826A-0B8D-595D-1B2310AB0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A6CB069-8056-A4C7-2782-D6C59E60B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6" name="object 5">
            <a:extLst>
              <a:ext uri="{FF2B5EF4-FFF2-40B4-BE49-F238E27FC236}">
                <a16:creationId xmlns:a16="http://schemas.microsoft.com/office/drawing/2014/main" id="{FE67FC94-11EB-2092-6630-6280204ADA9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516" y="345768"/>
            <a:ext cx="9662968" cy="573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03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24A5-71EA-084A-47F4-5FB4D5A30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CC1DB92-E297-97EA-EA5E-45843A541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386C0F-BFF2-29E3-8F4C-388A0D553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5F9A6D3E-3568-9CDF-4529-FC68FFC39B27}"/>
              </a:ext>
            </a:extLst>
          </p:cNvPr>
          <p:cNvGrpSpPr/>
          <p:nvPr/>
        </p:nvGrpSpPr>
        <p:grpSpPr>
          <a:xfrm>
            <a:off x="0" y="-15240"/>
            <a:ext cx="12192000" cy="6873240"/>
            <a:chOff x="0" y="-15240"/>
            <a:chExt cx="12192000" cy="6873240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70AE3F47-B882-C963-167D-12368C1A2C2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9856" y="5705855"/>
              <a:ext cx="1152144" cy="1152141"/>
            </a:xfrm>
            <a:prstGeom prst="rect">
              <a:avLst/>
            </a:prstGeom>
          </p:spPr>
        </p:pic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1473BA8D-E706-07EC-9402-629EC438B68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4976FE6B-8FEC-178A-49FF-FFF4BC7E03E5}"/>
                </a:ext>
              </a:extLst>
            </p:cNvPr>
            <p:cNvSpPr/>
            <p:nvPr/>
          </p:nvSpPr>
          <p:spPr>
            <a:xfrm>
              <a:off x="8493252" y="1524"/>
              <a:ext cx="2840990" cy="2840990"/>
            </a:xfrm>
            <a:custGeom>
              <a:avLst/>
              <a:gdLst/>
              <a:ahLst/>
              <a:cxnLst/>
              <a:rect l="l" t="t" r="r" b="b"/>
              <a:pathLst>
                <a:path w="2840990" h="2840990">
                  <a:moveTo>
                    <a:pt x="0" y="1420367"/>
                  </a:moveTo>
                  <a:lnTo>
                    <a:pt x="790" y="1372528"/>
                  </a:lnTo>
                  <a:lnTo>
                    <a:pt x="3144" y="1325085"/>
                  </a:lnTo>
                  <a:lnTo>
                    <a:pt x="7038" y="1278062"/>
                  </a:lnTo>
                  <a:lnTo>
                    <a:pt x="12447" y="1231486"/>
                  </a:lnTo>
                  <a:lnTo>
                    <a:pt x="19345" y="1185380"/>
                  </a:lnTo>
                  <a:lnTo>
                    <a:pt x="27708" y="1139770"/>
                  </a:lnTo>
                  <a:lnTo>
                    <a:pt x="37511" y="1094680"/>
                  </a:lnTo>
                  <a:lnTo>
                    <a:pt x="48729" y="1050136"/>
                  </a:lnTo>
                  <a:lnTo>
                    <a:pt x="61337" y="1006162"/>
                  </a:lnTo>
                  <a:lnTo>
                    <a:pt x="75311" y="962782"/>
                  </a:lnTo>
                  <a:lnTo>
                    <a:pt x="90625" y="920023"/>
                  </a:lnTo>
                  <a:lnTo>
                    <a:pt x="107255" y="877908"/>
                  </a:lnTo>
                  <a:lnTo>
                    <a:pt x="125175" y="836463"/>
                  </a:lnTo>
                  <a:lnTo>
                    <a:pt x="144362" y="795712"/>
                  </a:lnTo>
                  <a:lnTo>
                    <a:pt x="164790" y="755680"/>
                  </a:lnTo>
                  <a:lnTo>
                    <a:pt x="186434" y="716393"/>
                  </a:lnTo>
                  <a:lnTo>
                    <a:pt x="209269" y="677874"/>
                  </a:lnTo>
                  <a:lnTo>
                    <a:pt x="233271" y="640149"/>
                  </a:lnTo>
                  <a:lnTo>
                    <a:pt x="258415" y="603243"/>
                  </a:lnTo>
                  <a:lnTo>
                    <a:pt x="284676" y="567181"/>
                  </a:lnTo>
                  <a:lnTo>
                    <a:pt x="312029" y="531987"/>
                  </a:lnTo>
                  <a:lnTo>
                    <a:pt x="340448" y="497686"/>
                  </a:lnTo>
                  <a:lnTo>
                    <a:pt x="369911" y="464303"/>
                  </a:lnTo>
                  <a:lnTo>
                    <a:pt x="400390" y="431863"/>
                  </a:lnTo>
                  <a:lnTo>
                    <a:pt x="431863" y="400390"/>
                  </a:lnTo>
                  <a:lnTo>
                    <a:pt x="464303" y="369911"/>
                  </a:lnTo>
                  <a:lnTo>
                    <a:pt x="497686" y="340448"/>
                  </a:lnTo>
                  <a:lnTo>
                    <a:pt x="531987" y="312029"/>
                  </a:lnTo>
                  <a:lnTo>
                    <a:pt x="567181" y="284676"/>
                  </a:lnTo>
                  <a:lnTo>
                    <a:pt x="603243" y="258415"/>
                  </a:lnTo>
                  <a:lnTo>
                    <a:pt x="640149" y="233271"/>
                  </a:lnTo>
                  <a:lnTo>
                    <a:pt x="677874" y="209269"/>
                  </a:lnTo>
                  <a:lnTo>
                    <a:pt x="716393" y="186434"/>
                  </a:lnTo>
                  <a:lnTo>
                    <a:pt x="755680" y="164790"/>
                  </a:lnTo>
                  <a:lnTo>
                    <a:pt x="795712" y="144362"/>
                  </a:lnTo>
                  <a:lnTo>
                    <a:pt x="836463" y="125175"/>
                  </a:lnTo>
                  <a:lnTo>
                    <a:pt x="877908" y="107255"/>
                  </a:lnTo>
                  <a:lnTo>
                    <a:pt x="920023" y="90625"/>
                  </a:lnTo>
                  <a:lnTo>
                    <a:pt x="962782" y="75311"/>
                  </a:lnTo>
                  <a:lnTo>
                    <a:pt x="1006162" y="61337"/>
                  </a:lnTo>
                  <a:lnTo>
                    <a:pt x="1050136" y="48729"/>
                  </a:lnTo>
                  <a:lnTo>
                    <a:pt x="1094680" y="37511"/>
                  </a:lnTo>
                  <a:lnTo>
                    <a:pt x="1139770" y="27708"/>
                  </a:lnTo>
                  <a:lnTo>
                    <a:pt x="1185380" y="19345"/>
                  </a:lnTo>
                  <a:lnTo>
                    <a:pt x="1231486" y="12447"/>
                  </a:lnTo>
                  <a:lnTo>
                    <a:pt x="1278062" y="7038"/>
                  </a:lnTo>
                  <a:lnTo>
                    <a:pt x="1325085" y="3144"/>
                  </a:lnTo>
                  <a:lnTo>
                    <a:pt x="1372528" y="790"/>
                  </a:lnTo>
                  <a:lnTo>
                    <a:pt x="1420368" y="0"/>
                  </a:lnTo>
                  <a:lnTo>
                    <a:pt x="1468207" y="790"/>
                  </a:lnTo>
                  <a:lnTo>
                    <a:pt x="1515650" y="3144"/>
                  </a:lnTo>
                  <a:lnTo>
                    <a:pt x="1562673" y="7038"/>
                  </a:lnTo>
                  <a:lnTo>
                    <a:pt x="1609249" y="12447"/>
                  </a:lnTo>
                  <a:lnTo>
                    <a:pt x="1655355" y="19345"/>
                  </a:lnTo>
                  <a:lnTo>
                    <a:pt x="1700965" y="27708"/>
                  </a:lnTo>
                  <a:lnTo>
                    <a:pt x="1746055" y="37511"/>
                  </a:lnTo>
                  <a:lnTo>
                    <a:pt x="1790599" y="48729"/>
                  </a:lnTo>
                  <a:lnTo>
                    <a:pt x="1834573" y="61337"/>
                  </a:lnTo>
                  <a:lnTo>
                    <a:pt x="1877953" y="75311"/>
                  </a:lnTo>
                  <a:lnTo>
                    <a:pt x="1920712" y="90625"/>
                  </a:lnTo>
                  <a:lnTo>
                    <a:pt x="1962827" y="107255"/>
                  </a:lnTo>
                  <a:lnTo>
                    <a:pt x="2004272" y="125175"/>
                  </a:lnTo>
                  <a:lnTo>
                    <a:pt x="2045023" y="144362"/>
                  </a:lnTo>
                  <a:lnTo>
                    <a:pt x="2085055" y="164790"/>
                  </a:lnTo>
                  <a:lnTo>
                    <a:pt x="2124342" y="186434"/>
                  </a:lnTo>
                  <a:lnTo>
                    <a:pt x="2162861" y="209269"/>
                  </a:lnTo>
                  <a:lnTo>
                    <a:pt x="2200586" y="233271"/>
                  </a:lnTo>
                  <a:lnTo>
                    <a:pt x="2237492" y="258415"/>
                  </a:lnTo>
                  <a:lnTo>
                    <a:pt x="2273554" y="284676"/>
                  </a:lnTo>
                  <a:lnTo>
                    <a:pt x="2308748" y="312029"/>
                  </a:lnTo>
                  <a:lnTo>
                    <a:pt x="2343049" y="340448"/>
                  </a:lnTo>
                  <a:lnTo>
                    <a:pt x="2376432" y="369911"/>
                  </a:lnTo>
                  <a:lnTo>
                    <a:pt x="2408872" y="400390"/>
                  </a:lnTo>
                  <a:lnTo>
                    <a:pt x="2440345" y="431863"/>
                  </a:lnTo>
                  <a:lnTo>
                    <a:pt x="2470824" y="464303"/>
                  </a:lnTo>
                  <a:lnTo>
                    <a:pt x="2500287" y="497686"/>
                  </a:lnTo>
                  <a:lnTo>
                    <a:pt x="2528706" y="531987"/>
                  </a:lnTo>
                  <a:lnTo>
                    <a:pt x="2556059" y="567181"/>
                  </a:lnTo>
                  <a:lnTo>
                    <a:pt x="2582320" y="603243"/>
                  </a:lnTo>
                  <a:lnTo>
                    <a:pt x="2607464" y="640149"/>
                  </a:lnTo>
                  <a:lnTo>
                    <a:pt x="2631466" y="677874"/>
                  </a:lnTo>
                  <a:lnTo>
                    <a:pt x="2654301" y="716393"/>
                  </a:lnTo>
                  <a:lnTo>
                    <a:pt x="2675945" y="755680"/>
                  </a:lnTo>
                  <a:lnTo>
                    <a:pt x="2696373" y="795712"/>
                  </a:lnTo>
                  <a:lnTo>
                    <a:pt x="2715560" y="836463"/>
                  </a:lnTo>
                  <a:lnTo>
                    <a:pt x="2733480" y="877908"/>
                  </a:lnTo>
                  <a:lnTo>
                    <a:pt x="2750110" y="920023"/>
                  </a:lnTo>
                  <a:lnTo>
                    <a:pt x="2765424" y="962782"/>
                  </a:lnTo>
                  <a:lnTo>
                    <a:pt x="2779398" y="1006162"/>
                  </a:lnTo>
                  <a:lnTo>
                    <a:pt x="2792006" y="1050136"/>
                  </a:lnTo>
                  <a:lnTo>
                    <a:pt x="2803224" y="1094680"/>
                  </a:lnTo>
                  <a:lnTo>
                    <a:pt x="2813027" y="1139770"/>
                  </a:lnTo>
                  <a:lnTo>
                    <a:pt x="2821390" y="1185380"/>
                  </a:lnTo>
                  <a:lnTo>
                    <a:pt x="2828288" y="1231486"/>
                  </a:lnTo>
                  <a:lnTo>
                    <a:pt x="2833697" y="1278062"/>
                  </a:lnTo>
                  <a:lnTo>
                    <a:pt x="2837591" y="1325085"/>
                  </a:lnTo>
                  <a:lnTo>
                    <a:pt x="2839945" y="1372528"/>
                  </a:lnTo>
                  <a:lnTo>
                    <a:pt x="2840736" y="1420367"/>
                  </a:lnTo>
                  <a:lnTo>
                    <a:pt x="2839945" y="1468207"/>
                  </a:lnTo>
                  <a:lnTo>
                    <a:pt x="2837591" y="1515650"/>
                  </a:lnTo>
                  <a:lnTo>
                    <a:pt x="2833697" y="1562673"/>
                  </a:lnTo>
                  <a:lnTo>
                    <a:pt x="2828288" y="1609249"/>
                  </a:lnTo>
                  <a:lnTo>
                    <a:pt x="2821390" y="1655355"/>
                  </a:lnTo>
                  <a:lnTo>
                    <a:pt x="2813027" y="1700965"/>
                  </a:lnTo>
                  <a:lnTo>
                    <a:pt x="2803224" y="1746055"/>
                  </a:lnTo>
                  <a:lnTo>
                    <a:pt x="2792006" y="1790599"/>
                  </a:lnTo>
                  <a:lnTo>
                    <a:pt x="2779398" y="1834573"/>
                  </a:lnTo>
                  <a:lnTo>
                    <a:pt x="2765424" y="1877953"/>
                  </a:lnTo>
                  <a:lnTo>
                    <a:pt x="2750110" y="1920712"/>
                  </a:lnTo>
                  <a:lnTo>
                    <a:pt x="2733480" y="1962827"/>
                  </a:lnTo>
                  <a:lnTo>
                    <a:pt x="2715560" y="2004272"/>
                  </a:lnTo>
                  <a:lnTo>
                    <a:pt x="2696373" y="2045023"/>
                  </a:lnTo>
                  <a:lnTo>
                    <a:pt x="2675945" y="2085055"/>
                  </a:lnTo>
                  <a:lnTo>
                    <a:pt x="2654301" y="2124342"/>
                  </a:lnTo>
                  <a:lnTo>
                    <a:pt x="2631466" y="2162861"/>
                  </a:lnTo>
                  <a:lnTo>
                    <a:pt x="2607464" y="2200586"/>
                  </a:lnTo>
                  <a:lnTo>
                    <a:pt x="2582320" y="2237492"/>
                  </a:lnTo>
                  <a:lnTo>
                    <a:pt x="2556059" y="2273554"/>
                  </a:lnTo>
                  <a:lnTo>
                    <a:pt x="2528706" y="2308748"/>
                  </a:lnTo>
                  <a:lnTo>
                    <a:pt x="2500287" y="2343049"/>
                  </a:lnTo>
                  <a:lnTo>
                    <a:pt x="2470824" y="2376432"/>
                  </a:lnTo>
                  <a:lnTo>
                    <a:pt x="2440345" y="2408872"/>
                  </a:lnTo>
                  <a:lnTo>
                    <a:pt x="2408872" y="2440345"/>
                  </a:lnTo>
                  <a:lnTo>
                    <a:pt x="2376432" y="2470824"/>
                  </a:lnTo>
                  <a:lnTo>
                    <a:pt x="2343049" y="2500287"/>
                  </a:lnTo>
                  <a:lnTo>
                    <a:pt x="2308748" y="2528706"/>
                  </a:lnTo>
                  <a:lnTo>
                    <a:pt x="2273554" y="2556059"/>
                  </a:lnTo>
                  <a:lnTo>
                    <a:pt x="2237492" y="2582320"/>
                  </a:lnTo>
                  <a:lnTo>
                    <a:pt x="2200586" y="2607464"/>
                  </a:lnTo>
                  <a:lnTo>
                    <a:pt x="2162861" y="2631466"/>
                  </a:lnTo>
                  <a:lnTo>
                    <a:pt x="2124342" y="2654301"/>
                  </a:lnTo>
                  <a:lnTo>
                    <a:pt x="2085055" y="2675945"/>
                  </a:lnTo>
                  <a:lnTo>
                    <a:pt x="2045023" y="2696373"/>
                  </a:lnTo>
                  <a:lnTo>
                    <a:pt x="2004272" y="2715560"/>
                  </a:lnTo>
                  <a:lnTo>
                    <a:pt x="1962827" y="2733480"/>
                  </a:lnTo>
                  <a:lnTo>
                    <a:pt x="1920712" y="2750110"/>
                  </a:lnTo>
                  <a:lnTo>
                    <a:pt x="1877953" y="2765424"/>
                  </a:lnTo>
                  <a:lnTo>
                    <a:pt x="1834573" y="2779398"/>
                  </a:lnTo>
                  <a:lnTo>
                    <a:pt x="1790599" y="2792006"/>
                  </a:lnTo>
                  <a:lnTo>
                    <a:pt x="1746055" y="2803224"/>
                  </a:lnTo>
                  <a:lnTo>
                    <a:pt x="1700965" y="2813027"/>
                  </a:lnTo>
                  <a:lnTo>
                    <a:pt x="1655355" y="2821390"/>
                  </a:lnTo>
                  <a:lnTo>
                    <a:pt x="1609249" y="2828288"/>
                  </a:lnTo>
                  <a:lnTo>
                    <a:pt x="1562673" y="2833697"/>
                  </a:lnTo>
                  <a:lnTo>
                    <a:pt x="1515650" y="2837591"/>
                  </a:lnTo>
                  <a:lnTo>
                    <a:pt x="1468207" y="2839945"/>
                  </a:lnTo>
                  <a:lnTo>
                    <a:pt x="1420368" y="2840736"/>
                  </a:lnTo>
                  <a:lnTo>
                    <a:pt x="1372528" y="2839945"/>
                  </a:lnTo>
                  <a:lnTo>
                    <a:pt x="1325085" y="2837591"/>
                  </a:lnTo>
                  <a:lnTo>
                    <a:pt x="1278062" y="2833697"/>
                  </a:lnTo>
                  <a:lnTo>
                    <a:pt x="1231486" y="2828288"/>
                  </a:lnTo>
                  <a:lnTo>
                    <a:pt x="1185380" y="2821390"/>
                  </a:lnTo>
                  <a:lnTo>
                    <a:pt x="1139770" y="2813027"/>
                  </a:lnTo>
                  <a:lnTo>
                    <a:pt x="1094680" y="2803224"/>
                  </a:lnTo>
                  <a:lnTo>
                    <a:pt x="1050136" y="2792006"/>
                  </a:lnTo>
                  <a:lnTo>
                    <a:pt x="1006162" y="2779398"/>
                  </a:lnTo>
                  <a:lnTo>
                    <a:pt x="962782" y="2765424"/>
                  </a:lnTo>
                  <a:lnTo>
                    <a:pt x="920023" y="2750110"/>
                  </a:lnTo>
                  <a:lnTo>
                    <a:pt x="877908" y="2733480"/>
                  </a:lnTo>
                  <a:lnTo>
                    <a:pt x="836463" y="2715560"/>
                  </a:lnTo>
                  <a:lnTo>
                    <a:pt x="795712" y="2696373"/>
                  </a:lnTo>
                  <a:lnTo>
                    <a:pt x="755680" y="2675945"/>
                  </a:lnTo>
                  <a:lnTo>
                    <a:pt x="716393" y="2654301"/>
                  </a:lnTo>
                  <a:lnTo>
                    <a:pt x="677874" y="2631466"/>
                  </a:lnTo>
                  <a:lnTo>
                    <a:pt x="640149" y="2607464"/>
                  </a:lnTo>
                  <a:lnTo>
                    <a:pt x="603243" y="2582320"/>
                  </a:lnTo>
                  <a:lnTo>
                    <a:pt x="567181" y="2556059"/>
                  </a:lnTo>
                  <a:lnTo>
                    <a:pt x="531987" y="2528706"/>
                  </a:lnTo>
                  <a:lnTo>
                    <a:pt x="497686" y="2500287"/>
                  </a:lnTo>
                  <a:lnTo>
                    <a:pt x="464303" y="2470824"/>
                  </a:lnTo>
                  <a:lnTo>
                    <a:pt x="431863" y="2440345"/>
                  </a:lnTo>
                  <a:lnTo>
                    <a:pt x="400390" y="2408872"/>
                  </a:lnTo>
                  <a:lnTo>
                    <a:pt x="369911" y="2376432"/>
                  </a:lnTo>
                  <a:lnTo>
                    <a:pt x="340448" y="2343049"/>
                  </a:lnTo>
                  <a:lnTo>
                    <a:pt x="312029" y="2308748"/>
                  </a:lnTo>
                  <a:lnTo>
                    <a:pt x="284676" y="2273554"/>
                  </a:lnTo>
                  <a:lnTo>
                    <a:pt x="258415" y="2237492"/>
                  </a:lnTo>
                  <a:lnTo>
                    <a:pt x="233271" y="2200586"/>
                  </a:lnTo>
                  <a:lnTo>
                    <a:pt x="209269" y="2162861"/>
                  </a:lnTo>
                  <a:lnTo>
                    <a:pt x="186434" y="2124342"/>
                  </a:lnTo>
                  <a:lnTo>
                    <a:pt x="164790" y="2085055"/>
                  </a:lnTo>
                  <a:lnTo>
                    <a:pt x="144362" y="2045023"/>
                  </a:lnTo>
                  <a:lnTo>
                    <a:pt x="125175" y="2004272"/>
                  </a:lnTo>
                  <a:lnTo>
                    <a:pt x="107255" y="1962827"/>
                  </a:lnTo>
                  <a:lnTo>
                    <a:pt x="90625" y="1920712"/>
                  </a:lnTo>
                  <a:lnTo>
                    <a:pt x="75311" y="1877953"/>
                  </a:lnTo>
                  <a:lnTo>
                    <a:pt x="61337" y="1834573"/>
                  </a:lnTo>
                  <a:lnTo>
                    <a:pt x="48729" y="1790599"/>
                  </a:lnTo>
                  <a:lnTo>
                    <a:pt x="37511" y="1746055"/>
                  </a:lnTo>
                  <a:lnTo>
                    <a:pt x="27708" y="1700965"/>
                  </a:lnTo>
                  <a:lnTo>
                    <a:pt x="19345" y="1655355"/>
                  </a:lnTo>
                  <a:lnTo>
                    <a:pt x="12447" y="1609249"/>
                  </a:lnTo>
                  <a:lnTo>
                    <a:pt x="7038" y="1562673"/>
                  </a:lnTo>
                  <a:lnTo>
                    <a:pt x="3144" y="1515650"/>
                  </a:lnTo>
                  <a:lnTo>
                    <a:pt x="790" y="1468207"/>
                  </a:lnTo>
                  <a:lnTo>
                    <a:pt x="0" y="1420367"/>
                  </a:lnTo>
                  <a:close/>
                </a:path>
              </a:pathLst>
            </a:custGeom>
            <a:ln w="33528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92163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C1B6C-E958-7F0F-59BA-CD952ECD6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05249EC2-0912-83D5-4A52-CC01077DB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0" y="131613"/>
            <a:ext cx="7308945" cy="257914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511B7C1-9DE4-9391-B07E-59E8BD514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28C727D-757C-3AEE-A7A1-E1E7BA4F1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F8A4522-E93E-258F-1BBA-8E500EB68E3C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FD56B5B-CF74-858E-2AE5-FD5D6840B669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Treliças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BB54C58-2F3A-F721-124A-16F9D89689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834"/>
          <a:stretch/>
        </p:blipFill>
        <p:spPr>
          <a:xfrm>
            <a:off x="2331607" y="2710756"/>
            <a:ext cx="7194358" cy="415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266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A95CF-9220-3643-E83B-8DC42E470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1A335F8-2DCE-1FFE-665A-24A8F8EF8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31" y="378326"/>
            <a:ext cx="7353937" cy="217950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300BB1D-29DF-155F-D574-4D0C78122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42E7C40-A816-B200-3403-EDE71553C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8D84C91-8EE7-2125-116A-89ADFA2AF48C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83FE6A7-6B77-5696-2894-955CE33ED2A0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Treliças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7BFB131-67D2-93E3-1455-35BBE6F85E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097"/>
          <a:stretch/>
        </p:blipFill>
        <p:spPr>
          <a:xfrm>
            <a:off x="2419031" y="2584288"/>
            <a:ext cx="7652038" cy="411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08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1A3D6-4C80-5B3C-B76E-35E4EF284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767B3D2-5505-37EB-143A-67E8F9161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CE7F0EC-6E19-FCA9-824D-D6B1892B6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B74A050-A71D-4B69-4891-2276BD130B7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E6811F5-5B19-CDC3-F6B1-D415DDA0D6C9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Treliças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1A29C30-A277-F53B-4B30-43C83B0F0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946" y="2651670"/>
            <a:ext cx="7712108" cy="406181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2FF1408-F0AA-1F67-172E-7E658DDFA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9946" y="1057598"/>
            <a:ext cx="7712108" cy="1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314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AB28603-9D90-A6D4-CEAB-A6E3A6E4C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0AE4C3-371D-E743-7738-06B2BE52F9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6" name="object 3">
            <a:extLst>
              <a:ext uri="{FF2B5EF4-FFF2-40B4-BE49-F238E27FC236}">
                <a16:creationId xmlns:a16="http://schemas.microsoft.com/office/drawing/2014/main" id="{22A46C27-4007-43CA-3BFB-036F75DE1EE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0C3880A5-9901-9963-E219-8DE1BAE438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9856" y="5705855"/>
              <a:ext cx="1152144" cy="1152141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A2628BFE-FBC0-CFDE-DD85-D0405CF0066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54602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D68DE-8025-8CA2-0CFA-2C8CCFDBA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978A384-2707-2038-29DA-6E0D09AC4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1D7103C-BEEE-3451-3568-6C56D8FE7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59650E5B-8DD1-1ABB-47A4-CC784556346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0"/>
            <a:ext cx="9144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321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EA6D-73E1-AD3A-328C-1F07E7342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5A0E562-B729-7824-EB22-49110D5E5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4934AE-0825-8EB0-0E1A-7A2B861743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93526F48-44B2-433D-70E2-7228DE550F3F}"/>
              </a:ext>
            </a:extLst>
          </p:cNvPr>
          <p:cNvGrpSpPr/>
          <p:nvPr/>
        </p:nvGrpSpPr>
        <p:grpSpPr>
          <a:xfrm>
            <a:off x="4861559" y="0"/>
            <a:ext cx="7330440" cy="6858000"/>
            <a:chOff x="4861559" y="0"/>
            <a:chExt cx="7330440" cy="6858000"/>
          </a:xfrm>
        </p:grpSpPr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E6FCE785-C833-77A6-F9AE-BAE06751948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9855" y="5705855"/>
              <a:ext cx="1152144" cy="1152141"/>
            </a:xfrm>
            <a:prstGeom prst="rect">
              <a:avLst/>
            </a:prstGeom>
          </p:spPr>
        </p:pic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1D1239DA-C744-9828-9639-F6117316BAB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61559" y="0"/>
              <a:ext cx="7330439" cy="6854951"/>
            </a:xfrm>
            <a:prstGeom prst="rect">
              <a:avLst/>
            </a:prstGeom>
          </p:spPr>
        </p:pic>
      </p:grpSp>
      <p:pic>
        <p:nvPicPr>
          <p:cNvPr id="8" name="object 6">
            <a:extLst>
              <a:ext uri="{FF2B5EF4-FFF2-40B4-BE49-F238E27FC236}">
                <a16:creationId xmlns:a16="http://schemas.microsoft.com/office/drawing/2014/main" id="{348C7673-CFFD-FE60-7928-6B1ECE0190E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343400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5665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D8A30-3B4F-5140-AEAC-93555B75F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1B1FCBE-E5FF-AF7E-EBA7-6BB762924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6DFB428-2C60-1BA2-25A0-431C2C691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2" name="object 3">
            <a:extLst>
              <a:ext uri="{FF2B5EF4-FFF2-40B4-BE49-F238E27FC236}">
                <a16:creationId xmlns:a16="http://schemas.microsoft.com/office/drawing/2014/main" id="{B44858FC-8426-C526-2304-CCF1C93EDD1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1639C3DB-5F29-C118-4C37-8075D6B1CDD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9856" y="5705855"/>
              <a:ext cx="1152144" cy="1152141"/>
            </a:xfrm>
            <a:prstGeom prst="rect">
              <a:avLst/>
            </a:prstGeom>
          </p:spPr>
        </p:pic>
        <p:pic>
          <p:nvPicPr>
            <p:cNvPr id="10" name="object 5">
              <a:extLst>
                <a:ext uri="{FF2B5EF4-FFF2-40B4-BE49-F238E27FC236}">
                  <a16:creationId xmlns:a16="http://schemas.microsoft.com/office/drawing/2014/main" id="{71C1A4DE-5E3D-97F8-CB92-2F361126A9B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483047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5A2D5-08AE-3019-6D14-358158EEE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B6F2067-3B01-2F1D-C32D-07F2FFAF9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F355C8-688C-E264-AE57-7363A5323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" name="object 3">
            <a:extLst>
              <a:ext uri="{FF2B5EF4-FFF2-40B4-BE49-F238E27FC236}">
                <a16:creationId xmlns:a16="http://schemas.microsoft.com/office/drawing/2014/main" id="{68968FE6-0E30-0BF9-CA2C-4F574A83247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0"/>
            <a:ext cx="9144000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027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4440C-C61B-2733-E7A6-9D299C890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7CB1EF4-2BD2-359D-5C6E-8096C5CEE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AAF161A-6963-E18C-3A81-BCCEAEEA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25DACF1C-E34D-7977-BD83-0B64EE38775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2E8CEE21-44B0-0442-B176-BC1C60C78FA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39856" y="5705855"/>
              <a:ext cx="1152144" cy="1152141"/>
            </a:xfrm>
            <a:prstGeom prst="rect">
              <a:avLst/>
            </a:prstGeom>
          </p:spPr>
        </p:pic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611A8E89-A2B6-FD1F-977C-A9B59A52EB1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11656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1E9F0-D6D0-08B4-D894-F185E41D1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5EA343-D486-7355-DF08-ACD3F2B8B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5F4774C-7D87-55C0-46D5-42E4ADC71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1299C8-F478-A439-B7CC-13F437CD2A97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D1C5661-BCFF-2AEC-2739-391C9D8BF5DF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EA9B60C-806E-8734-1263-F0A1A75CF9C5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Padrão: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512DF43-312E-F6A6-967C-1BC630F5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811" y="2119846"/>
            <a:ext cx="6629139" cy="167774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F66366C-7787-7952-5209-7B7A79E13A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399" y="353291"/>
            <a:ext cx="3010354" cy="554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633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F4326-6168-8A26-0DB6-71F02AE65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88A5BE68-4BA5-168C-8837-69B7E865B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3" y="2975573"/>
            <a:ext cx="6932801" cy="3552117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A027B5E-3C82-80E0-515B-4E5CB4CFA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399" y="387820"/>
            <a:ext cx="3040373" cy="551421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DC52588-038B-1EAB-0ABF-88BDFDEC0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6EE4446-9FDE-007E-EB42-F741E83F3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EB6F414-D06D-0C83-A767-80CD63E860A0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8C37308-EC29-732B-A66C-D9FD08871D03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60E4CB7-1ACB-8F97-9ECE-AFEC8B5A5304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Padrão: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3F0DE53-6D0A-1839-9F30-CC72F4BC9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811" y="2119846"/>
            <a:ext cx="6629139" cy="1677745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3CF3D7DB-126A-9F71-604D-2E12065436E7}"/>
              </a:ext>
            </a:extLst>
          </p:cNvPr>
          <p:cNvSpPr txBox="1">
            <a:spLocks/>
          </p:cNvSpPr>
          <p:nvPr/>
        </p:nvSpPr>
        <p:spPr>
          <a:xfrm>
            <a:off x="625387" y="4101814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Casos Especiais: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9089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0180-B872-23EA-9AD3-9FDC3DEE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A9DE3872-E6F4-10E2-2B89-CDF50808A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449" y="849087"/>
            <a:ext cx="7132938" cy="573835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A7853C0-B3FD-3323-44CF-AD86887286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B631E14-5A56-8214-40E4-EF4FC45AE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C4A15F-1898-5E89-B85D-FEA6EA5C3392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93C25A5-ECB0-7F1B-65FD-DFC2CAB83567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9772385-2325-E851-24DA-C86F17ADA83B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Área de influência: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6B6BCA2-83B9-5AB1-DAFD-ABBAFB3FDBC6}"/>
              </a:ext>
            </a:extLst>
          </p:cNvPr>
          <p:cNvSpPr/>
          <p:nvPr/>
        </p:nvSpPr>
        <p:spPr>
          <a:xfrm>
            <a:off x="4178460" y="1194791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3D21182-7FEF-CBDB-04B2-C5A1DC8B486A}"/>
              </a:ext>
            </a:extLst>
          </p:cNvPr>
          <p:cNvSpPr/>
          <p:nvPr/>
        </p:nvSpPr>
        <p:spPr>
          <a:xfrm>
            <a:off x="5720471" y="1194791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14A491D-27CD-DD3B-7782-4F5DDDA5BC2C}"/>
              </a:ext>
            </a:extLst>
          </p:cNvPr>
          <p:cNvSpPr/>
          <p:nvPr/>
        </p:nvSpPr>
        <p:spPr>
          <a:xfrm>
            <a:off x="7262482" y="1194791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BADABB6-2974-6B75-6785-758BB59685C5}"/>
              </a:ext>
            </a:extLst>
          </p:cNvPr>
          <p:cNvSpPr/>
          <p:nvPr/>
        </p:nvSpPr>
        <p:spPr>
          <a:xfrm>
            <a:off x="4178460" y="26176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3CBDCE-7FF7-B0BD-1211-4538D774091F}"/>
              </a:ext>
            </a:extLst>
          </p:cNvPr>
          <p:cNvSpPr/>
          <p:nvPr/>
        </p:nvSpPr>
        <p:spPr>
          <a:xfrm>
            <a:off x="5720471" y="26176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9397EBDF-C551-6CDB-924E-D5F4FCD7D507}"/>
              </a:ext>
            </a:extLst>
          </p:cNvPr>
          <p:cNvSpPr/>
          <p:nvPr/>
        </p:nvSpPr>
        <p:spPr>
          <a:xfrm>
            <a:off x="7262482" y="26176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3FEDE36B-470B-B1E7-F171-E7890F7180DF}"/>
              </a:ext>
            </a:extLst>
          </p:cNvPr>
          <p:cNvSpPr/>
          <p:nvPr/>
        </p:nvSpPr>
        <p:spPr>
          <a:xfrm>
            <a:off x="4178460" y="407476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9825AE6-D690-E860-0BD4-C37833D9BE14}"/>
              </a:ext>
            </a:extLst>
          </p:cNvPr>
          <p:cNvSpPr/>
          <p:nvPr/>
        </p:nvSpPr>
        <p:spPr>
          <a:xfrm>
            <a:off x="5720471" y="407476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286DD6B-E3AC-CBF5-E14B-CC93473BF429}"/>
              </a:ext>
            </a:extLst>
          </p:cNvPr>
          <p:cNvSpPr/>
          <p:nvPr/>
        </p:nvSpPr>
        <p:spPr>
          <a:xfrm>
            <a:off x="7262482" y="407476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0207B65-1507-97AB-2EE1-6EF917A4CF00}"/>
              </a:ext>
            </a:extLst>
          </p:cNvPr>
          <p:cNvSpPr/>
          <p:nvPr/>
        </p:nvSpPr>
        <p:spPr>
          <a:xfrm>
            <a:off x="4178460" y="553588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E7A185AC-E2B9-CE8A-FC8B-32E49E7CE7E2}"/>
              </a:ext>
            </a:extLst>
          </p:cNvPr>
          <p:cNvSpPr/>
          <p:nvPr/>
        </p:nvSpPr>
        <p:spPr>
          <a:xfrm>
            <a:off x="5720471" y="553588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FAB1E5BC-5D88-CA6B-E9C2-22D46E26E0C5}"/>
              </a:ext>
            </a:extLst>
          </p:cNvPr>
          <p:cNvSpPr/>
          <p:nvPr/>
        </p:nvSpPr>
        <p:spPr>
          <a:xfrm>
            <a:off x="7262482" y="553588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90BD8A0-A30B-3385-33B6-B572E1E1C856}"/>
              </a:ext>
            </a:extLst>
          </p:cNvPr>
          <p:cNvSpPr/>
          <p:nvPr/>
        </p:nvSpPr>
        <p:spPr>
          <a:xfrm>
            <a:off x="4965892" y="478082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5600A92-ABB4-59DA-7A6D-61BA448D2A9C}"/>
              </a:ext>
            </a:extLst>
          </p:cNvPr>
          <p:cNvSpPr/>
          <p:nvPr/>
        </p:nvSpPr>
        <p:spPr>
          <a:xfrm>
            <a:off x="6551623" y="478082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F86AD682-4BC1-C2C1-BFA7-DF88F0AFBE6C}"/>
              </a:ext>
            </a:extLst>
          </p:cNvPr>
          <p:cNvSpPr/>
          <p:nvPr/>
        </p:nvSpPr>
        <p:spPr>
          <a:xfrm>
            <a:off x="4965892" y="33442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ADF65C90-665B-87CE-30B2-6EEB17C39095}"/>
              </a:ext>
            </a:extLst>
          </p:cNvPr>
          <p:cNvSpPr/>
          <p:nvPr/>
        </p:nvSpPr>
        <p:spPr>
          <a:xfrm>
            <a:off x="6551623" y="33442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205E691-325B-B8F6-60A1-B16A8A6F26D0}"/>
              </a:ext>
            </a:extLst>
          </p:cNvPr>
          <p:cNvSpPr/>
          <p:nvPr/>
        </p:nvSpPr>
        <p:spPr>
          <a:xfrm>
            <a:off x="4965892" y="186055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AE1F1021-0C3E-CF5F-89C1-A23599F3DAEC}"/>
              </a:ext>
            </a:extLst>
          </p:cNvPr>
          <p:cNvSpPr/>
          <p:nvPr/>
        </p:nvSpPr>
        <p:spPr>
          <a:xfrm>
            <a:off x="6551623" y="186055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0F748D1-B0EC-41D1-3DF6-A719BD33B51B}"/>
              </a:ext>
            </a:extLst>
          </p:cNvPr>
          <p:cNvSpPr/>
          <p:nvPr/>
        </p:nvSpPr>
        <p:spPr>
          <a:xfrm>
            <a:off x="7966312" y="478082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E89262B-4291-0E35-A9AE-B57913AD6341}"/>
              </a:ext>
            </a:extLst>
          </p:cNvPr>
          <p:cNvSpPr/>
          <p:nvPr/>
        </p:nvSpPr>
        <p:spPr>
          <a:xfrm>
            <a:off x="7966312" y="3344207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A0A5EA01-9B97-0D62-6B0E-F411E1F849F1}"/>
              </a:ext>
            </a:extLst>
          </p:cNvPr>
          <p:cNvSpPr/>
          <p:nvPr/>
        </p:nvSpPr>
        <p:spPr>
          <a:xfrm>
            <a:off x="7966312" y="1860553"/>
            <a:ext cx="254643" cy="25464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1829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1A2DD-8344-CDB7-A835-E17B42968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0B261BD-EC4D-C015-6D6B-2E15B4BB1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458" y="629735"/>
            <a:ext cx="3025784" cy="539008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2974E75-095D-7285-6FCB-83005C1D9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B878271-A4A6-D93C-74EF-D76B8D152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9ABEC19-F7AE-F958-E9C8-B987B16BAC0A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01485ED5-9FDA-414D-CCBC-CE37F5A73F69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014AB21D-066C-0907-BD72-0FDDB58D1559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Casos Especiais: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E019DB4-300F-5CC9-04C2-1D9B5E842B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228"/>
          <a:stretch/>
        </p:blipFill>
        <p:spPr>
          <a:xfrm>
            <a:off x="749212" y="2744929"/>
            <a:ext cx="6312061" cy="31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10748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17EAA-A2FC-8D07-27B4-2AF645F4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CA7D0E9-05AC-7FCD-C1B0-22C70275C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1F4CF8-D870-0EDE-6586-DD16A6514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4058AE-DA05-71CA-9797-1BA49260CCE9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2DD536E-1B80-A325-C311-DB6704AF3536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AEBCDD4-5521-E5B2-11D5-442BACA17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120" y="629735"/>
            <a:ext cx="2996122" cy="536832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E0705E4-1BC6-0EBC-7059-147880BE71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6516"/>
          <a:stretch/>
        </p:blipFill>
        <p:spPr>
          <a:xfrm>
            <a:off x="0" y="4301179"/>
            <a:ext cx="5301577" cy="217360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29997C4-610E-0680-5C16-82689D8EDA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0929" y="1860694"/>
            <a:ext cx="2761838" cy="4137364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9DD950F0-9A27-BC2D-9896-3E7C45879C35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Casos Especiais: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30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35EE6-9AA2-CB79-E5E2-6D035E4F1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1175C61-EF37-F5EC-8B6A-89D01F1F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840"/>
          <a:stretch/>
        </p:blipFill>
        <p:spPr>
          <a:xfrm>
            <a:off x="7753313" y="629735"/>
            <a:ext cx="4184929" cy="546114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62D6DEB-6D75-B39A-8AE5-53723DED9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319B8CF-C34C-DB4B-34F8-87C2AEA77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79E7DF1-AD57-A28C-4917-EF8065688849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4FC73494-F292-FF42-2257-CF83991A36AB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Ancoragens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FF7D113E-53DF-C795-02F4-E3CDAD4426AF}"/>
              </a:ext>
            </a:extLst>
          </p:cNvPr>
          <p:cNvSpPr txBox="1">
            <a:spLocks/>
          </p:cNvSpPr>
          <p:nvPr/>
        </p:nvSpPr>
        <p:spPr>
          <a:xfrm>
            <a:off x="625387" y="1687332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Casos Especiais: </a:t>
            </a:r>
            <a:r>
              <a:rPr lang="pt-BR" sz="2400" dirty="0">
                <a:latin typeface="Square721 BT" panose="020B0504020202060204"/>
              </a:rPr>
              <a:t>ancoragens</a:t>
            </a:r>
            <a:r>
              <a:rPr lang="pt-BR" sz="2400" spc="-90" dirty="0">
                <a:latin typeface="Square721 BT" panose="020B0504020202060204"/>
              </a:rPr>
              <a:t> </a:t>
            </a:r>
            <a:r>
              <a:rPr lang="pt-BR" sz="2400" dirty="0">
                <a:latin typeface="Square721 BT" panose="020B0504020202060204"/>
              </a:rPr>
              <a:t>em</a:t>
            </a:r>
            <a:r>
              <a:rPr lang="pt-BR" sz="2400" spc="-140" dirty="0">
                <a:latin typeface="Square721 BT" panose="020B0504020202060204"/>
              </a:rPr>
              <a:t> </a:t>
            </a:r>
            <a:r>
              <a:rPr lang="pt-BR" sz="2400" spc="-10" dirty="0">
                <a:latin typeface="Square721 BT" panose="020B0504020202060204"/>
              </a:rPr>
              <a:t>ângulo</a:t>
            </a:r>
            <a:endParaRPr lang="pt-BR" sz="2400" dirty="0">
              <a:latin typeface="Square721 BT" panose="020B0504020202060204" pitchFamily="34" charset="0"/>
            </a:endParaRP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EA2F66E-8ABC-649F-44C0-C8AC4EF3B4A1}"/>
              </a:ext>
            </a:extLst>
          </p:cNvPr>
          <p:cNvSpPr txBox="1">
            <a:spLocks/>
          </p:cNvSpPr>
          <p:nvPr/>
        </p:nvSpPr>
        <p:spPr>
          <a:xfrm>
            <a:off x="625387" y="2777929"/>
            <a:ext cx="7251788" cy="2714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br>
              <a:rPr lang="pt-BR" sz="2400" spc="-10" dirty="0">
                <a:latin typeface="Square721 BT" panose="020B0504020202060204"/>
              </a:rPr>
            </a:br>
            <a:br>
              <a:rPr lang="pt-BR" sz="2400" spc="-10" dirty="0">
                <a:latin typeface="Square721 BT" panose="020B0504020202060204"/>
              </a:rPr>
            </a:br>
            <a:r>
              <a:rPr lang="pt-BR" sz="2400" dirty="0">
                <a:latin typeface="Square721 BT" panose="020B0504020202060204"/>
                <a:cs typeface="Arial"/>
              </a:rPr>
              <a:t>As</a:t>
            </a:r>
            <a:r>
              <a:rPr lang="pt-BR" sz="2400" spc="-16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ancoragens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em</a:t>
            </a:r>
            <a:r>
              <a:rPr lang="pt-BR" sz="2400" spc="-17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angulo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são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utilizadas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spc="-20" dirty="0">
                <a:latin typeface="Square721 BT" panose="020B0504020202060204"/>
                <a:cs typeface="Arial"/>
              </a:rPr>
              <a:t>para </a:t>
            </a:r>
            <a:r>
              <a:rPr lang="pt-BR" sz="2400" spc="-10" dirty="0">
                <a:latin typeface="Square721 BT" panose="020B0504020202060204"/>
                <a:cs typeface="Arial"/>
              </a:rPr>
              <a:t>ganharmos</a:t>
            </a:r>
            <a:r>
              <a:rPr lang="pt-BR" sz="2400" spc="-65" dirty="0">
                <a:latin typeface="Square721 BT" panose="020B0504020202060204"/>
                <a:cs typeface="Arial"/>
              </a:rPr>
              <a:t> </a:t>
            </a:r>
            <a:r>
              <a:rPr lang="pt-BR" sz="2400" spc="-40" dirty="0">
                <a:latin typeface="Square721 BT" panose="020B0504020202060204"/>
                <a:cs typeface="Arial"/>
              </a:rPr>
              <a:t>altura</a:t>
            </a:r>
            <a:r>
              <a:rPr lang="pt-BR" sz="2400" spc="-9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onde</a:t>
            </a:r>
            <a:r>
              <a:rPr lang="pt-BR" sz="2400" spc="-7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não há</a:t>
            </a:r>
            <a:r>
              <a:rPr lang="pt-BR" sz="2400" spc="-8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ponto</a:t>
            </a:r>
            <a:r>
              <a:rPr lang="pt-BR" sz="2400" spc="-8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</a:t>
            </a:r>
            <a:r>
              <a:rPr lang="pt-BR" sz="2400" spc="-70" dirty="0">
                <a:latin typeface="Square721 BT" panose="020B0504020202060204"/>
                <a:cs typeface="Arial"/>
              </a:rPr>
              <a:t> </a:t>
            </a:r>
            <a:r>
              <a:rPr lang="pt-BR" sz="2400" spc="-10" dirty="0">
                <a:latin typeface="Square721 BT" panose="020B0504020202060204"/>
                <a:cs typeface="Arial"/>
              </a:rPr>
              <a:t>fixação.</a:t>
            </a:r>
            <a:br>
              <a:rPr lang="pt-BR" sz="2400" spc="-10" dirty="0">
                <a:latin typeface="Square721 BT" panose="020B0504020202060204"/>
                <a:cs typeface="Arial"/>
              </a:rPr>
            </a:br>
            <a:br>
              <a:rPr lang="pt-BR" sz="2400" spc="-10" dirty="0">
                <a:latin typeface="Square721 BT" panose="020B0504020202060204"/>
                <a:cs typeface="Arial"/>
              </a:rPr>
            </a:br>
            <a:br>
              <a:rPr lang="pt-BR" sz="2400" spc="-10" dirty="0">
                <a:latin typeface="Square721 BT" panose="020B0504020202060204"/>
                <a:cs typeface="Arial"/>
              </a:rPr>
            </a:br>
            <a:r>
              <a:rPr lang="pt-BR" sz="2400" dirty="0">
                <a:latin typeface="Square721 BT" panose="020B0504020202060204"/>
                <a:cs typeface="Arial"/>
              </a:rPr>
              <a:t>Olhais</a:t>
            </a:r>
            <a:r>
              <a:rPr lang="pt-BR" sz="2400" spc="-6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buchas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das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ancoragens</a:t>
            </a:r>
            <a:r>
              <a:rPr lang="pt-BR" sz="2400" spc="-6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em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ângulo,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devem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seguir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o</a:t>
            </a:r>
            <a:r>
              <a:rPr lang="pt-BR" sz="2400" spc="-5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mesmo</a:t>
            </a:r>
            <a:r>
              <a:rPr lang="pt-BR" sz="2400" spc="-3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sentido</a:t>
            </a:r>
            <a:r>
              <a:rPr lang="pt-BR" sz="2400" spc="-70" dirty="0">
                <a:latin typeface="Square721 BT" panose="020B0504020202060204"/>
                <a:cs typeface="Arial"/>
              </a:rPr>
              <a:t> </a:t>
            </a:r>
            <a:r>
              <a:rPr lang="pt-BR" sz="2400" spc="-25" dirty="0">
                <a:latin typeface="Square721 BT" panose="020B0504020202060204"/>
                <a:cs typeface="Arial"/>
              </a:rPr>
              <a:t>em </a:t>
            </a:r>
            <a:r>
              <a:rPr lang="pt-BR" sz="2400" dirty="0">
                <a:latin typeface="Square721 BT" panose="020B0504020202060204"/>
                <a:cs typeface="Arial"/>
              </a:rPr>
              <a:t>que</a:t>
            </a:r>
            <a:r>
              <a:rPr lang="pt-BR" sz="2400" spc="-5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</a:t>
            </a:r>
            <a:r>
              <a:rPr lang="pt-BR" sz="2400" spc="-25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ancoragem</a:t>
            </a:r>
            <a:r>
              <a:rPr lang="pt-BR" sz="2400" spc="-70" dirty="0">
                <a:latin typeface="Square721 BT" panose="020B0504020202060204"/>
                <a:cs typeface="Arial"/>
              </a:rPr>
              <a:t> </a:t>
            </a:r>
            <a:r>
              <a:rPr lang="pt-BR" sz="2400" dirty="0">
                <a:latin typeface="Square721 BT" panose="020B0504020202060204"/>
                <a:cs typeface="Arial"/>
              </a:rPr>
              <a:t>esta</a:t>
            </a:r>
            <a:r>
              <a:rPr lang="pt-BR" sz="2400" spc="-45" dirty="0">
                <a:latin typeface="Square721 BT" panose="020B0504020202060204"/>
                <a:cs typeface="Arial"/>
              </a:rPr>
              <a:t> </a:t>
            </a:r>
            <a:r>
              <a:rPr lang="pt-BR" sz="2400" spc="-10" dirty="0">
                <a:latin typeface="Square721 BT" panose="020B0504020202060204"/>
                <a:cs typeface="Arial"/>
              </a:rPr>
              <a:t>puxando.</a:t>
            </a: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/>
              <a:cs typeface="Arial"/>
            </a:endParaRPr>
          </a:p>
          <a:p>
            <a:pPr>
              <a:spcAft>
                <a:spcPts val="2000"/>
              </a:spcAft>
            </a:pPr>
            <a:br>
              <a:rPr lang="pt-BR" sz="2400" spc="-10" dirty="0">
                <a:latin typeface="Square721 BT" panose="020B0504020202060204"/>
              </a:rPr>
            </a:br>
            <a:endParaRPr lang="pt-BR" sz="2400" dirty="0">
              <a:latin typeface="Square721 BT" panose="020B0504020202060204"/>
            </a:endParaRPr>
          </a:p>
        </p:txBody>
      </p:sp>
    </p:spTree>
    <p:extLst>
      <p:ext uri="{BB962C8B-B14F-4D97-AF65-F5344CB8AC3E}">
        <p14:creationId xmlns:p14="http://schemas.microsoft.com/office/powerpoint/2010/main" val="561176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075D8-7A66-78A8-D730-10686EA39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B8A122A-10F3-BEB4-2593-4E99434DA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BCBAB8D7-C3DA-FC90-B725-3ED9E0B9602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3728" y="377874"/>
            <a:ext cx="6096000" cy="6224093"/>
          </a:xfrm>
          <a:prstGeom prst="rect">
            <a:avLst/>
          </a:prstGeom>
        </p:spPr>
      </p:pic>
      <p:pic>
        <p:nvPicPr>
          <p:cNvPr id="3" name="object 5">
            <a:extLst>
              <a:ext uri="{FF2B5EF4-FFF2-40B4-BE49-F238E27FC236}">
                <a16:creationId xmlns:a16="http://schemas.microsoft.com/office/drawing/2014/main" id="{C392F56B-4D78-EBDF-D372-FA8CB35C875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92978" y="114300"/>
            <a:ext cx="2722894" cy="635508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E4BB7CB-4EB2-CEFC-BDCA-AAB503843B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53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4CB6C-7F4A-548B-6C10-06C3C5D4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5CD09F7-A7F5-FB52-FFA2-A866D4D68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4614812-215D-0187-07B9-B2D273BEB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grpSp>
        <p:nvGrpSpPr>
          <p:cNvPr id="2" name="object 4">
            <a:extLst>
              <a:ext uri="{FF2B5EF4-FFF2-40B4-BE49-F238E27FC236}">
                <a16:creationId xmlns:a16="http://schemas.microsoft.com/office/drawing/2014/main" id="{425D6926-CE9A-B3AF-CC29-5B8B3091272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5">
              <a:extLst>
                <a:ext uri="{FF2B5EF4-FFF2-40B4-BE49-F238E27FC236}">
                  <a16:creationId xmlns:a16="http://schemas.microsoft.com/office/drawing/2014/main" id="{7EA2DED6-45FC-910F-186C-141BBF3AE5E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145024" cy="6857999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5AFC1A6E-6606-8B4A-E910-A546B52F1C4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68579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7030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BBA44-792E-1F54-791C-167F14827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5">
            <a:extLst>
              <a:ext uri="{FF2B5EF4-FFF2-40B4-BE49-F238E27FC236}">
                <a16:creationId xmlns:a16="http://schemas.microsoft.com/office/drawing/2014/main" id="{5F2DF026-DE27-C631-3973-A85F0AFA41D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5525" y="0"/>
            <a:ext cx="5141976" cy="685799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C5B652-C691-CC15-4C78-413267218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85B5D22-3604-DA48-3FCD-B76646DE5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E53DCE91-DE68-4B89-9FEF-E814E38B06C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46969" y="1"/>
            <a:ext cx="514502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02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C9580-19EB-9866-0436-4825316D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7B574E6-FDB4-9006-E408-2470419A6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D6260D-2B86-B2CB-0E5C-41BFBFB11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A648AB36-817D-C033-7875-7056F79E1E1D}"/>
              </a:ext>
            </a:extLst>
          </p:cNvPr>
          <p:cNvPicPr/>
          <p:nvPr/>
        </p:nvPicPr>
        <p:blipFill>
          <a:blip r:embed="rId4" cstate="print"/>
          <a:srcRect l="4270" r="5208"/>
          <a:stretch>
            <a:fillRect/>
          </a:stretch>
        </p:blipFill>
        <p:spPr>
          <a:xfrm>
            <a:off x="1957387" y="0"/>
            <a:ext cx="8277225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739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FC66F-82C7-30D6-E690-43CC8E68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8B8F688-7E88-AB0F-5E18-DD168F336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FF3A9F3-3305-1881-DEC1-A98BC954A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D90E0DB-95C4-FA3B-45A0-CE7D9746508D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B49D9C2-FF9C-2D56-8F21-E197B3DAD267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Listas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pic>
        <p:nvPicPr>
          <p:cNvPr id="22" name="Imagem 21" descr="Tabela&#10;&#10;Descrição gerada automaticamente com confiança média">
            <a:extLst>
              <a:ext uri="{FF2B5EF4-FFF2-40B4-BE49-F238E27FC236}">
                <a16:creationId xmlns:a16="http://schemas.microsoft.com/office/drawing/2014/main" id="{5DBE5618-78E7-C1B1-EC82-4589B696DE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10" y="1640702"/>
            <a:ext cx="6901935" cy="501616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4575247-1A6D-6772-3047-3E3E4FC0E594}"/>
              </a:ext>
            </a:extLst>
          </p:cNvPr>
          <p:cNvSpPr/>
          <p:nvPr/>
        </p:nvSpPr>
        <p:spPr>
          <a:xfrm>
            <a:off x="1713054" y="2368090"/>
            <a:ext cx="2222338" cy="106091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47476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7B14-1E74-AE0B-A4AC-983DC81EB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Interface gráfica do usuário, Aplicativo, Tabela&#10;&#10;Descrição gerada automaticamente">
            <a:extLst>
              <a:ext uri="{FF2B5EF4-FFF2-40B4-BE49-F238E27FC236}">
                <a16:creationId xmlns:a16="http://schemas.microsoft.com/office/drawing/2014/main" id="{E3C850AF-34EC-CB5E-7E55-8A8A3A323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7" y="1709943"/>
            <a:ext cx="7055620" cy="510175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08D09FF-0C76-CF01-CB4B-FED5C11C8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2DA331B-70E9-7F97-BE1D-E113A3FBA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5FE9336-D80D-FB90-2BCF-03B6C082B6AF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F7D7A348-D33E-7082-4E64-8CA398E9025E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Listas: Implantação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C0B520-3946-F812-9C55-89E0F05B5AE5}"/>
              </a:ext>
            </a:extLst>
          </p:cNvPr>
          <p:cNvSpPr txBox="1">
            <a:spLocks/>
          </p:cNvSpPr>
          <p:nvPr/>
        </p:nvSpPr>
        <p:spPr>
          <a:xfrm>
            <a:off x="7897597" y="1862423"/>
            <a:ext cx="38213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/>
              <a:t>Elementos cobrados por unidade e/ou</a:t>
            </a:r>
          </a:p>
          <a:p>
            <a:r>
              <a:rPr lang="pt-BR" sz="1800" dirty="0"/>
              <a:t>que interferem no m² (Sapatas, Forcados, Treliças, </a:t>
            </a:r>
            <a:r>
              <a:rPr lang="pt-BR" sz="1800" dirty="0" err="1"/>
              <a:t>VMs</a:t>
            </a:r>
            <a:r>
              <a:rPr lang="pt-BR" sz="1800" dirty="0"/>
              <a:t>, Grades, Base Colarinho, GCI – quando não tem contrato específico)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F931770-4913-D7B0-730F-9FA6D1F564BA}"/>
              </a:ext>
            </a:extLst>
          </p:cNvPr>
          <p:cNvSpPr/>
          <p:nvPr/>
        </p:nvSpPr>
        <p:spPr>
          <a:xfrm>
            <a:off x="1782501" y="2115196"/>
            <a:ext cx="2222338" cy="286799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3181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08761-FA52-C6A2-BD37-3ADFAAB83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Interface gráfica do usuário, Aplicativo, Tabela&#10;&#10;Descrição gerada automaticamente">
            <a:extLst>
              <a:ext uri="{FF2B5EF4-FFF2-40B4-BE49-F238E27FC236}">
                <a16:creationId xmlns:a16="http://schemas.microsoft.com/office/drawing/2014/main" id="{315DE00D-9BA4-338A-5BE7-6345B4E54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01" y="1640702"/>
            <a:ext cx="7038889" cy="510175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A5D394B-787C-1254-4E82-7172DDAD7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68FB598-30CB-2C8A-6416-B19A4834D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77C72CB-3DAE-ED7C-743C-2D60FC109F13}"/>
              </a:ext>
            </a:extLst>
          </p:cNvPr>
          <p:cNvSpPr txBox="1">
            <a:spLocks/>
          </p:cNvSpPr>
          <p:nvPr/>
        </p:nvSpPr>
        <p:spPr>
          <a:xfrm>
            <a:off x="625387" y="629735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800" dirty="0">
                <a:latin typeface="Square721 BT" panose="020B0504020202060204" pitchFamily="34" charset="0"/>
              </a:rPr>
              <a:t>Projetos Executivos</a:t>
            </a:r>
          </a:p>
          <a:p>
            <a:pPr>
              <a:spcAft>
                <a:spcPts val="2000"/>
              </a:spcAft>
            </a:pPr>
            <a:endParaRPr lang="pt-BR" sz="2800" dirty="0">
              <a:latin typeface="Square721 BT" panose="020B050402020206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B058F07-D38D-FDD1-C6F2-D18A412C339F}"/>
              </a:ext>
            </a:extLst>
          </p:cNvPr>
          <p:cNvSpPr txBox="1">
            <a:spLocks/>
          </p:cNvSpPr>
          <p:nvPr/>
        </p:nvSpPr>
        <p:spPr>
          <a:xfrm>
            <a:off x="625387" y="1212839"/>
            <a:ext cx="91440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000"/>
              </a:spcAft>
            </a:pPr>
            <a:r>
              <a:rPr lang="pt-BR" sz="2400" dirty="0">
                <a:latin typeface="Square721 BT" panose="020B0504020202060204" pitchFamily="34" charset="0"/>
              </a:rPr>
              <a:t>Listas: Geral</a:t>
            </a:r>
          </a:p>
          <a:p>
            <a:pPr>
              <a:spcAft>
                <a:spcPts val="2000"/>
              </a:spcAft>
            </a:pPr>
            <a:endParaRPr lang="pt-BR" sz="2400" dirty="0">
              <a:latin typeface="Square721 BT" panose="020B050402020206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94633B0-F5F3-1C31-BB09-F789889704F2}"/>
              </a:ext>
            </a:extLst>
          </p:cNvPr>
          <p:cNvSpPr/>
          <p:nvPr/>
        </p:nvSpPr>
        <p:spPr>
          <a:xfrm>
            <a:off x="1782501" y="2092046"/>
            <a:ext cx="2222338" cy="286799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6A849DB-4AF7-C9EC-6620-CA1F8871CF85}"/>
              </a:ext>
            </a:extLst>
          </p:cNvPr>
          <p:cNvSpPr txBox="1">
            <a:spLocks/>
          </p:cNvSpPr>
          <p:nvPr/>
        </p:nvSpPr>
        <p:spPr>
          <a:xfrm>
            <a:off x="8013251" y="1862423"/>
            <a:ext cx="3821300" cy="8557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800" dirty="0"/>
              <a:t>M² = plataforma + quadro</a:t>
            </a:r>
          </a:p>
          <a:p>
            <a:endParaRPr lang="pt-BR" sz="1800" dirty="0"/>
          </a:p>
          <a:p>
            <a:r>
              <a:rPr lang="pt-BR" sz="1800" dirty="0"/>
              <a:t>1º Nível não tem plataforma na execução, mas na lista sim.</a:t>
            </a:r>
          </a:p>
        </p:txBody>
      </p:sp>
    </p:spTree>
    <p:extLst>
      <p:ext uri="{BB962C8B-B14F-4D97-AF65-F5344CB8AC3E}">
        <p14:creationId xmlns:p14="http://schemas.microsoft.com/office/powerpoint/2010/main" val="421292777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271AA-43F7-ED2A-B3B7-96AA56123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06ADB0-7A05-DB4E-86E4-704DA23C0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32943D9-94A8-D357-7F23-9FE32A0A5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F1A2B3F5-A1C0-6794-F365-7D3F0962A4F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425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C888D-AB97-375A-770B-8F728B21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CF9B542-8DAE-C49F-B123-FD3A252FE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FD90DC9-3DC4-E905-505D-D660C40F6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4006C6D9-1F43-4D32-608A-A6CC4CD8085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328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1A5B6-819C-0E78-F647-452BD3C58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5AC75DD-61F4-8C77-ADAB-652AD201C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59CF119-A545-F452-5843-98FD2A657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76D423E2-6061-BD69-4333-C5D13BC9408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98776" y="0"/>
            <a:ext cx="7431024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223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98D66-EDC8-6173-90E3-D1003108F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258" y="1184578"/>
            <a:ext cx="5374432" cy="1325563"/>
          </a:xfrm>
        </p:spPr>
        <p:txBody>
          <a:bodyPr/>
          <a:lstStyle/>
          <a:p>
            <a:r>
              <a:rPr lang="pt-BR" b="1" dirty="0">
                <a:latin typeface="Square721 BT" panose="020B0504020202060204" pitchFamily="34" charset="0"/>
              </a:rPr>
              <a:t>OBRIGADA!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36205-8A73-FD77-FE57-05039B0E8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258" y="2890372"/>
            <a:ext cx="6520542" cy="18133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/>
              <a:t>Dúvidas e sugestões:</a:t>
            </a:r>
          </a:p>
          <a:p>
            <a:pPr marL="0" indent="0">
              <a:buNone/>
            </a:pPr>
            <a:r>
              <a:rPr lang="pt-BR" sz="2000" dirty="0">
                <a:hlinkClick r:id="rId2"/>
              </a:rPr>
              <a:t>suelen.pinheiro@jogandaimes.com.br</a:t>
            </a:r>
            <a:br>
              <a:rPr lang="pt-BR" sz="2000" dirty="0"/>
            </a:br>
            <a:br>
              <a:rPr lang="pt-BR" sz="2000" dirty="0"/>
            </a:br>
            <a:r>
              <a:rPr lang="pt-BR" sz="2000" dirty="0"/>
              <a:t>(51) 98038-4350</a:t>
            </a:r>
          </a:p>
          <a:p>
            <a:pPr marL="0" indent="0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1400" i="1" dirty="0"/>
              <a:t>*Baseado no “Treinamento 09 DE JANEIRO DE 2025” da Arq. </a:t>
            </a:r>
            <a:r>
              <a:rPr lang="pt-BR" sz="1400" i="1" dirty="0" err="1"/>
              <a:t>Kalis</a:t>
            </a:r>
            <a:r>
              <a:rPr lang="pt-BR" sz="1400" i="1" dirty="0"/>
              <a:t> </a:t>
            </a:r>
            <a:r>
              <a:rPr lang="pt-BR" sz="1400" i="1" dirty="0" err="1"/>
              <a:t>Chiarani</a:t>
            </a:r>
            <a:r>
              <a:rPr lang="pt-BR" sz="1400" i="1" dirty="0"/>
              <a:t> (Supervisora de Projetos SP)</a:t>
            </a:r>
          </a:p>
          <a:p>
            <a:pPr marL="0" indent="0">
              <a:buNone/>
            </a:pPr>
            <a:endParaRPr lang="pt-BR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A6C7BA-D738-151B-7F9E-3FCEFF8C2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4"/>
          <a:stretch/>
        </p:blipFill>
        <p:spPr>
          <a:xfrm>
            <a:off x="1984310" y="668826"/>
            <a:ext cx="2559453" cy="508947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340230F-CF21-5BE4-770B-B039EC500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49086" cy="8490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BB8A5D4-8ADC-0B7B-BD0C-5005DC4E3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6" y="6164456"/>
            <a:ext cx="1487956" cy="4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941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1030</Words>
  <Application>Microsoft Office PowerPoint</Application>
  <PresentationFormat>Widescreen</PresentationFormat>
  <Paragraphs>266</Paragraphs>
  <Slides>97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97</vt:i4>
      </vt:variant>
    </vt:vector>
  </HeadingPairs>
  <TitlesOfParts>
    <vt:vector size="104" baseType="lpstr">
      <vt:lpstr>Aptos</vt:lpstr>
      <vt:lpstr>Arial</vt:lpstr>
      <vt:lpstr>Arimo</vt:lpstr>
      <vt:lpstr>Calibri</vt:lpstr>
      <vt:lpstr>Calibri Light</vt:lpstr>
      <vt:lpstr>Square721 BT</vt:lpstr>
      <vt:lpstr>Tema do Office</vt:lpstr>
      <vt:lpstr>Treinamentos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Lorenzo Castro</dc:creator>
  <cp:lastModifiedBy>projetos office</cp:lastModifiedBy>
  <cp:revision>24</cp:revision>
  <dcterms:created xsi:type="dcterms:W3CDTF">2025-01-20T13:33:00Z</dcterms:created>
  <dcterms:modified xsi:type="dcterms:W3CDTF">2025-10-03T13:58:10Z</dcterms:modified>
</cp:coreProperties>
</file>